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79" r:id="rId3"/>
    <p:sldMasterId id="2147483682" r:id="rId4"/>
  </p:sldMasterIdLst>
  <p:notesMasterIdLst>
    <p:notesMasterId r:id="rId51"/>
  </p:notesMasterIdLst>
  <p:sldIdLst>
    <p:sldId id="454" r:id="rId5"/>
    <p:sldId id="496" r:id="rId6"/>
    <p:sldId id="505" r:id="rId7"/>
    <p:sldId id="705" r:id="rId8"/>
    <p:sldId id="708" r:id="rId9"/>
    <p:sldId id="409" r:id="rId10"/>
    <p:sldId id="701" r:id="rId11"/>
    <p:sldId id="410" r:id="rId12"/>
    <p:sldId id="702" r:id="rId13"/>
    <p:sldId id="716" r:id="rId14"/>
    <p:sldId id="709" r:id="rId15"/>
    <p:sldId id="703" r:id="rId16"/>
    <p:sldId id="717" r:id="rId17"/>
    <p:sldId id="412" r:id="rId18"/>
    <p:sldId id="718" r:id="rId19"/>
    <p:sldId id="706" r:id="rId20"/>
    <p:sldId id="431" r:id="rId21"/>
    <p:sldId id="689" r:id="rId22"/>
    <p:sldId id="719" r:id="rId23"/>
    <p:sldId id="418" r:id="rId24"/>
    <p:sldId id="420" r:id="rId25"/>
    <p:sldId id="440" r:id="rId26"/>
    <p:sldId id="691" r:id="rId27"/>
    <p:sldId id="561" r:id="rId28"/>
    <p:sldId id="510" r:id="rId29"/>
    <p:sldId id="704" r:id="rId30"/>
    <p:sldId id="273" r:id="rId31"/>
    <p:sldId id="270" r:id="rId32"/>
    <p:sldId id="264" r:id="rId33"/>
    <p:sldId id="278" r:id="rId34"/>
    <p:sldId id="281" r:id="rId35"/>
    <p:sldId id="507" r:id="rId36"/>
    <p:sldId id="554" r:id="rId37"/>
    <p:sldId id="720" r:id="rId38"/>
    <p:sldId id="291" r:id="rId39"/>
    <p:sldId id="722" r:id="rId40"/>
    <p:sldId id="282" r:id="rId41"/>
    <p:sldId id="288" r:id="rId42"/>
    <p:sldId id="562" r:id="rId43"/>
    <p:sldId id="721" r:id="rId44"/>
    <p:sldId id="555" r:id="rId45"/>
    <p:sldId id="300" r:id="rId46"/>
    <p:sldId id="698" r:id="rId47"/>
    <p:sldId id="425" r:id="rId48"/>
    <p:sldId id="426" r:id="rId49"/>
    <p:sldId id="427" r:id="rId50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F5CECD-5BE2-594E-82ED-86EEFED70CA7}" v="587" dt="2023-04-06T12:21:56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6" d="100"/>
          <a:sy n="106" d="100"/>
        </p:scale>
        <p:origin x="7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FBADA26A-E27D-4152-816D-50CC59173BAB}"/>
    <pc:docChg chg="undo custSel addSld delSld modSld sldOrd">
      <pc:chgData name="Khattab, Sherif" userId="c83b1e15-36f3-4f46-aceb-05aac24c545e" providerId="ADAL" clId="{FBADA26A-E27D-4152-816D-50CC59173BAB}" dt="2021-11-17T17:53:40.940" v="617"/>
      <pc:docMkLst>
        <pc:docMk/>
      </pc:docMkLst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744154349" sldId="300"/>
        </pc:sldMkLst>
      </pc:sldChg>
      <pc:sldChg chg="modSp add del modTransition">
        <pc:chgData name="Khattab, Sherif" userId="c83b1e15-36f3-4f46-aceb-05aac24c545e" providerId="ADAL" clId="{FBADA26A-E27D-4152-816D-50CC59173BAB}" dt="2021-11-17T17:37:50.667" v="11"/>
        <pc:sldMkLst>
          <pc:docMk/>
          <pc:sldMk cId="957401858" sldId="312"/>
        </pc:sldMkLst>
        <pc:spChg chg="mod">
          <ac:chgData name="Khattab, Sherif" userId="c83b1e15-36f3-4f46-aceb-05aac24c545e" providerId="ADAL" clId="{FBADA26A-E27D-4152-816D-50CC59173BAB}" dt="2021-11-17T17:37:48.567" v="9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7T17:37:50.667" v="11"/>
        <pc:sldMkLst>
          <pc:docMk/>
          <pc:sldMk cId="184422094" sldId="313"/>
        </pc:sldMkLst>
        <pc:spChg chg="mod">
          <ac:chgData name="Khattab, Sherif" userId="c83b1e15-36f3-4f46-aceb-05aac24c545e" providerId="ADAL" clId="{FBADA26A-E27D-4152-816D-50CC59173BAB}" dt="2021-11-17T17:37:48.567" v="9"/>
          <ac:spMkLst>
            <pc:docMk/>
            <pc:sldMk cId="184422094" sldId="313"/>
            <ac:spMk id="50" creationId="{5C44D7D7-2C9E-E247-8777-764EE49B0696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3100091038" sldId="314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4092636648" sldId="315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FBADA26A-E27D-4152-816D-50CC59173BAB}" dt="2021-11-16T16:59:39.722" v="5"/>
        <pc:sldMkLst>
          <pc:docMk/>
          <pc:sldMk cId="3580558072" sldId="316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FBADA26A-E27D-4152-816D-50CC59173BAB}" dt="2021-11-16T16:59:39.449" v="4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1900690377" sldId="317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2850776597" sldId="318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2850776597" sldId="318"/>
            <ac:spMk id="4" creationId="{5E7EFA08-741C-7A40-99C5-774EA7AD9142}"/>
          </ac:spMkLst>
        </pc:spChg>
      </pc:sldChg>
      <pc:sldChg chg="modSp add del mod modTransition">
        <pc:chgData name="Khattab, Sherif" userId="c83b1e15-36f3-4f46-aceb-05aac24c545e" providerId="ADAL" clId="{FBADA26A-E27D-4152-816D-50CC59173BAB}" dt="2021-11-16T16:59:39.722" v="5"/>
        <pc:sldMkLst>
          <pc:docMk/>
          <pc:sldMk cId="852238868" sldId="319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FBADA26A-E27D-4152-816D-50CC59173BAB}" dt="2021-11-16T16:59:39.449" v="4"/>
          <ac:spMkLst>
            <pc:docMk/>
            <pc:sldMk cId="852238868" sldId="319"/>
            <ac:spMk id="82947" creationId="{21968F94-58DE-CD48-AA77-40426764B551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2184486324" sldId="320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2184486324" sldId="320"/>
            <ac:spMk id="5" creationId="{C3D75E54-7737-8844-A629-EB170AD9D7EE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3424326898" sldId="321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424326898" sldId="321"/>
            <ac:spMk id="25" creationId="{8715585F-9281-D54D-9DBD-D960C37A67D2}"/>
          </ac:spMkLst>
        </pc:spChg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533808976" sldId="412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FBADA26A-E27D-4152-816D-50CC59173BAB}" dt="2021-11-17T17:40:51.370" v="11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BADA26A-E27D-4152-816D-50CC59173BAB}" dt="2021-11-17T17:40:51.370" v="11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FBADA26A-E27D-4152-816D-50CC59173BAB}" dt="2021-11-17T17:42:47.735" v="315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FBADA26A-E27D-4152-816D-50CC59173BAB}" dt="2021-11-17T17:42:33.515" v="298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BADA26A-E27D-4152-816D-50CC59173BAB}" dt="2021-11-17T17:41:01.469" v="131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FBADA26A-E27D-4152-816D-50CC59173BAB}" dt="2021-11-17T17:42:33.515" v="298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FBADA26A-E27D-4152-816D-50CC59173BAB}" dt="2021-11-17T17:45:17.914" v="380" actId="47"/>
        <pc:sldMkLst>
          <pc:docMk/>
          <pc:sldMk cId="2237143357" sldId="550"/>
        </pc:sldMkLst>
      </pc:sldChg>
      <pc:sldChg chg="del">
        <pc:chgData name="Khattab, Sherif" userId="c83b1e15-36f3-4f46-aceb-05aac24c545e" providerId="ADAL" clId="{FBADA26A-E27D-4152-816D-50CC59173BAB}" dt="2021-11-17T17:46:08.359" v="386" actId="47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550480814" sldId="552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896655293" sldId="554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5003519" sldId="555"/>
        </pc:sldMkLst>
      </pc:sldChg>
      <pc:sldChg chg="del ord">
        <pc:chgData name="Khattab, Sherif" userId="c83b1e15-36f3-4f46-aceb-05aac24c545e" providerId="ADAL" clId="{FBADA26A-E27D-4152-816D-50CC59173BAB}" dt="2021-11-17T17:46:48.011" v="389" actId="2696"/>
        <pc:sldMkLst>
          <pc:docMk/>
          <pc:sldMk cId="3993778012" sldId="556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4252493478" sldId="557"/>
        </pc:sldMkLst>
      </pc:sldChg>
      <pc:sldChg chg="ord">
        <pc:chgData name="Khattab, Sherif" userId="c83b1e15-36f3-4f46-aceb-05aac24c545e" providerId="ADAL" clId="{FBADA26A-E27D-4152-816D-50CC59173BAB}" dt="2021-11-17T17:46:01.854" v="385"/>
        <pc:sldMkLst>
          <pc:docMk/>
          <pc:sldMk cId="2658034845" sldId="558"/>
        </pc:sldMkLst>
      </pc:sldChg>
      <pc:sldChg chg="ord">
        <pc:chgData name="Khattab, Sherif" userId="c83b1e15-36f3-4f46-aceb-05aac24c545e" providerId="ADAL" clId="{FBADA26A-E27D-4152-816D-50CC59173BAB}" dt="2021-11-17T17:46:28.238" v="388"/>
        <pc:sldMkLst>
          <pc:docMk/>
          <pc:sldMk cId="879288603" sldId="559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623452237" sldId="560"/>
        </pc:sldMkLst>
      </pc:sldChg>
      <pc:sldChg chg="del ord">
        <pc:chgData name="Khattab, Sherif" userId="c83b1e15-36f3-4f46-aceb-05aac24c545e" providerId="ADAL" clId="{FBADA26A-E27D-4152-816D-50CC59173BAB}" dt="2021-11-17T17:46:48.011" v="389" actId="2696"/>
        <pc:sldMkLst>
          <pc:docMk/>
          <pc:sldMk cId="1118445226" sldId="561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642479177" sldId="670"/>
        </pc:sldMkLst>
      </pc:sldChg>
      <pc:sldChg chg="modSp add del ord modTransition">
        <pc:chgData name="Khattab, Sherif" userId="c83b1e15-36f3-4f46-aceb-05aac24c545e" providerId="ADAL" clId="{FBADA26A-E27D-4152-816D-50CC59173BAB}" dt="2021-11-17T17:42:51.810" v="317"/>
        <pc:sldMkLst>
          <pc:docMk/>
          <pc:sldMk cId="3356128445" sldId="673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356128445" sldId="673"/>
            <ac:spMk id="4" creationId="{45660CF0-C1F5-4BD0-AA68-900914CB19CA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7T17:43:45.183" v="327" actId="47"/>
        <pc:sldMkLst>
          <pc:docMk/>
          <pc:sldMk cId="3841395943" sldId="674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841395943" sldId="674"/>
            <ac:spMk id="4" creationId="{5E7EFA08-741C-7A40-99C5-774EA7AD9142}"/>
          </ac:spMkLst>
        </pc:spChg>
      </pc:sldChg>
      <pc:sldChg chg="add del modTransition">
        <pc:chgData name="Khattab, Sherif" userId="c83b1e15-36f3-4f46-aceb-05aac24c545e" providerId="ADAL" clId="{FBADA26A-E27D-4152-816D-50CC59173BAB}" dt="2021-11-17T17:43:17.997" v="322"/>
        <pc:sldMkLst>
          <pc:docMk/>
          <pc:sldMk cId="1385273006" sldId="675"/>
        </pc:sldMkLst>
      </pc:sldChg>
      <pc:sldChg chg="add del">
        <pc:chgData name="Khattab, Sherif" userId="c83b1e15-36f3-4f46-aceb-05aac24c545e" providerId="ADAL" clId="{FBADA26A-E27D-4152-816D-50CC59173BAB}" dt="2021-11-17T17:43:01.165" v="318" actId="2696"/>
        <pc:sldMkLst>
          <pc:docMk/>
          <pc:sldMk cId="3593300295" sldId="675"/>
        </pc:sldMkLst>
      </pc:sldChg>
      <pc:sldChg chg="add">
        <pc:chgData name="Khattab, Sherif" userId="c83b1e15-36f3-4f46-aceb-05aac24c545e" providerId="ADAL" clId="{FBADA26A-E27D-4152-816D-50CC59173BAB}" dt="2021-11-17T17:43:18.024" v="323"/>
        <pc:sldMkLst>
          <pc:docMk/>
          <pc:sldMk cId="3631832516" sldId="675"/>
        </pc:sldMkLst>
      </pc:sldChg>
      <pc:sldChg chg="add del modTransition">
        <pc:chgData name="Khattab, Sherif" userId="c83b1e15-36f3-4f46-aceb-05aac24c545e" providerId="ADAL" clId="{FBADA26A-E27D-4152-816D-50CC59173BAB}" dt="2021-11-17T17:43:09.875" v="320"/>
        <pc:sldMkLst>
          <pc:docMk/>
          <pc:sldMk cId="3757609341" sldId="675"/>
        </pc:sldMkLst>
      </pc:sldChg>
      <pc:sldChg chg="add del ord">
        <pc:chgData name="Khattab, Sherif" userId="c83b1e15-36f3-4f46-aceb-05aac24c545e" providerId="ADAL" clId="{FBADA26A-E27D-4152-816D-50CC59173BAB}" dt="2021-11-17T17:43:25.241" v="325"/>
        <pc:sldMkLst>
          <pc:docMk/>
          <pc:sldMk cId="2958024077" sldId="676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354291359" sldId="677"/>
        </pc:sldMkLst>
      </pc:sldChg>
      <pc:sldChg chg="add del">
        <pc:chgData name="Khattab, Sherif" userId="c83b1e15-36f3-4f46-aceb-05aac24c545e" providerId="ADAL" clId="{FBADA26A-E27D-4152-816D-50CC59173BAB}" dt="2021-11-17T17:43:31.030" v="326" actId="47"/>
        <pc:sldMkLst>
          <pc:docMk/>
          <pc:sldMk cId="2441648703" sldId="679"/>
        </pc:sldMkLst>
      </pc:sldChg>
      <pc:sldChg chg="modSp add del mod modTransition">
        <pc:chgData name="Khattab, Sherif" userId="c83b1e15-36f3-4f46-aceb-05aac24c545e" providerId="ADAL" clId="{FBADA26A-E27D-4152-816D-50CC59173BAB}" dt="2021-11-17T17:44:05.684" v="368" actId="27636"/>
        <pc:sldMkLst>
          <pc:docMk/>
          <pc:sldMk cId="897406678" sldId="680"/>
        </pc:sldMkLst>
        <pc:spChg chg="mod">
          <ac:chgData name="Khattab, Sherif" userId="c83b1e15-36f3-4f46-aceb-05aac24c545e" providerId="ADAL" clId="{FBADA26A-E27D-4152-816D-50CC59173BAB}" dt="2021-11-17T17:44:05.684" v="368" actId="27636"/>
          <ac:spMkLst>
            <pc:docMk/>
            <pc:sldMk cId="897406678" sldId="680"/>
            <ac:spMk id="2" creationId="{364EB6DA-041B-4D51-B9AC-CF96D9F0AD30}"/>
          </ac:spMkLst>
        </pc:spChg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897406678" sldId="680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927036374" sldId="681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2914354052" sldId="682"/>
        </pc:sldMkLst>
      </pc:sldChg>
      <pc:sldChg chg="add del ord">
        <pc:chgData name="Khattab, Sherif" userId="c83b1e15-36f3-4f46-aceb-05aac24c545e" providerId="ADAL" clId="{FBADA26A-E27D-4152-816D-50CC59173BAB}" dt="2021-11-17T17:44:22.706" v="370"/>
        <pc:sldMkLst>
          <pc:docMk/>
          <pc:sldMk cId="695397815" sldId="683"/>
        </pc:sldMkLst>
      </pc:sldChg>
      <pc:sldChg chg="add del">
        <pc:chgData name="Khattab, Sherif" userId="c83b1e15-36f3-4f46-aceb-05aac24c545e" providerId="ADAL" clId="{FBADA26A-E27D-4152-816D-50CC59173BAB}" dt="2021-11-17T17:44:28.455" v="371" actId="47"/>
        <pc:sldMkLst>
          <pc:docMk/>
          <pc:sldMk cId="1676886451" sldId="684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530948429" sldId="685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367861675" sldId="686"/>
        </pc:sldMkLst>
      </pc:sldChg>
      <pc:sldChg chg="add del">
        <pc:chgData name="Khattab, Sherif" userId="c83b1e15-36f3-4f46-aceb-05aac24c545e" providerId="ADAL" clId="{FBADA26A-E27D-4152-816D-50CC59173BAB}" dt="2021-11-17T17:44:43.506" v="372" actId="47"/>
        <pc:sldMkLst>
          <pc:docMk/>
          <pc:sldMk cId="1584966870" sldId="687"/>
        </pc:sldMkLst>
      </pc:sldChg>
      <pc:sldChg chg="add del">
        <pc:chgData name="Khattab, Sherif" userId="c83b1e15-36f3-4f46-aceb-05aac24c545e" providerId="ADAL" clId="{FBADA26A-E27D-4152-816D-50CC59173BAB}" dt="2021-11-16T16:59:39.449" v="4"/>
        <pc:sldMkLst>
          <pc:docMk/>
          <pc:sldMk cId="2988882881" sldId="687"/>
        </pc:sldMkLst>
      </pc:sldChg>
      <pc:sldChg chg="add del ord">
        <pc:chgData name="Khattab, Sherif" userId="c83b1e15-36f3-4f46-aceb-05aac24c545e" providerId="ADAL" clId="{FBADA26A-E27D-4152-816D-50CC59173BAB}" dt="2021-11-17T17:44:55.521" v="376"/>
        <pc:sldMkLst>
          <pc:docMk/>
          <pc:sldMk cId="322863907" sldId="688"/>
        </pc:sldMkLst>
      </pc:sldChg>
      <pc:sldChg chg="add del ord">
        <pc:chgData name="Khattab, Sherif" userId="c83b1e15-36f3-4f46-aceb-05aac24c545e" providerId="ADAL" clId="{FBADA26A-E27D-4152-816D-50CC59173BAB}" dt="2021-11-17T17:46:48.011" v="389" actId="2696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FBADA26A-E27D-4152-816D-50CC59173BAB}" dt="2021-11-16T16:59:39.449" v="4"/>
        <pc:sldMkLst>
          <pc:docMk/>
          <pc:sldMk cId="2182440138" sldId="691"/>
        </pc:sldMkLst>
      </pc:sldChg>
      <pc:sldChg chg="add del">
        <pc:chgData name="Khattab, Sherif" userId="c83b1e15-36f3-4f46-aceb-05aac24c545e" providerId="ADAL" clId="{FBADA26A-E27D-4152-816D-50CC59173BAB}" dt="2021-11-17T17:45:00.740" v="377" actId="47"/>
        <pc:sldMkLst>
          <pc:docMk/>
          <pc:sldMk cId="3939929947" sldId="691"/>
        </pc:sldMkLst>
      </pc:sldChg>
      <pc:sldChg chg="add del ord">
        <pc:chgData name="Khattab, Sherif" userId="c83b1e15-36f3-4f46-aceb-05aac24c545e" providerId="ADAL" clId="{FBADA26A-E27D-4152-816D-50CC59173BAB}" dt="2021-11-17T17:45:08.338" v="379"/>
        <pc:sldMkLst>
          <pc:docMk/>
          <pc:sldMk cId="3729000525" sldId="692"/>
        </pc:sldMkLst>
      </pc:sldChg>
      <pc:sldChg chg="add del">
        <pc:chgData name="Khattab, Sherif" userId="c83b1e15-36f3-4f46-aceb-05aac24c545e" providerId="ADAL" clId="{FBADA26A-E27D-4152-816D-50CC59173BAB}" dt="2021-11-16T16:59:39.449" v="4"/>
        <pc:sldMkLst>
          <pc:docMk/>
          <pc:sldMk cId="1448220978" sldId="693"/>
        </pc:sldMkLst>
      </pc:sldChg>
      <pc:sldChg chg="add del">
        <pc:chgData name="Khattab, Sherif" userId="c83b1e15-36f3-4f46-aceb-05aac24c545e" providerId="ADAL" clId="{FBADA26A-E27D-4152-816D-50CC59173BAB}" dt="2021-11-17T17:45:18.867" v="381" actId="47"/>
        <pc:sldMkLst>
          <pc:docMk/>
          <pc:sldMk cId="4051636969" sldId="693"/>
        </pc:sldMkLst>
      </pc:sldChg>
      <pc:sldChg chg="add del">
        <pc:chgData name="Khattab, Sherif" userId="c83b1e15-36f3-4f46-aceb-05aac24c545e" providerId="ADAL" clId="{FBADA26A-E27D-4152-816D-50CC59173BAB}" dt="2021-11-17T17:37:50.667" v="11"/>
        <pc:sldMkLst>
          <pc:docMk/>
          <pc:sldMk cId="3228822270" sldId="694"/>
        </pc:sldMkLst>
      </pc:sldChg>
      <pc:sldChg chg="modSp new mod modAnim">
        <pc:chgData name="Khattab, Sherif" userId="c83b1e15-36f3-4f46-aceb-05aac24c545e" providerId="ADAL" clId="{FBADA26A-E27D-4152-816D-50CC59173BAB}" dt="2021-11-17T17:53:31.630" v="613"/>
        <pc:sldMkLst>
          <pc:docMk/>
          <pc:sldMk cId="3597107333" sldId="695"/>
        </pc:sldMkLst>
        <pc:spChg chg="mod">
          <ac:chgData name="Khattab, Sherif" userId="c83b1e15-36f3-4f46-aceb-05aac24c545e" providerId="ADAL" clId="{FBADA26A-E27D-4152-816D-50CC59173BAB}" dt="2021-11-17T17:48:05.639" v="434" actId="20577"/>
          <ac:spMkLst>
            <pc:docMk/>
            <pc:sldMk cId="3597107333" sldId="695"/>
            <ac:spMk id="2" creationId="{DFB51D53-FF77-4898-8CB6-406E5ABFDCB3}"/>
          </ac:spMkLst>
        </pc:spChg>
        <pc:spChg chg="mod">
          <ac:chgData name="Khattab, Sherif" userId="c83b1e15-36f3-4f46-aceb-05aac24c545e" providerId="ADAL" clId="{FBADA26A-E27D-4152-816D-50CC59173BAB}" dt="2021-11-17T17:53:13.044" v="606" actId="27636"/>
          <ac:spMkLst>
            <pc:docMk/>
            <pc:sldMk cId="3597107333" sldId="695"/>
            <ac:spMk id="3" creationId="{F7E6CE29-F95F-4494-84AE-B39353998501}"/>
          </ac:spMkLst>
        </pc:spChg>
      </pc:sldChg>
      <pc:sldChg chg="modSp new mod modAnim">
        <pc:chgData name="Khattab, Sherif" userId="c83b1e15-36f3-4f46-aceb-05aac24c545e" providerId="ADAL" clId="{FBADA26A-E27D-4152-816D-50CC59173BAB}" dt="2021-11-17T17:53:40.940" v="617"/>
        <pc:sldMkLst>
          <pc:docMk/>
          <pc:sldMk cId="2060055160" sldId="696"/>
        </pc:sldMkLst>
        <pc:spChg chg="mod">
          <ac:chgData name="Khattab, Sherif" userId="c83b1e15-36f3-4f46-aceb-05aac24c545e" providerId="ADAL" clId="{FBADA26A-E27D-4152-816D-50CC59173BAB}" dt="2021-11-17T17:53:01.901" v="601" actId="20577"/>
          <ac:spMkLst>
            <pc:docMk/>
            <pc:sldMk cId="2060055160" sldId="696"/>
            <ac:spMk id="2" creationId="{EA1AF22B-9F98-4141-BD99-51CD5A9EC223}"/>
          </ac:spMkLst>
        </pc:spChg>
        <pc:spChg chg="mod">
          <ac:chgData name="Khattab, Sherif" userId="c83b1e15-36f3-4f46-aceb-05aac24c545e" providerId="ADAL" clId="{FBADA26A-E27D-4152-816D-50CC59173BAB}" dt="2021-11-17T17:53:04.743" v="604" actId="20577"/>
          <ac:spMkLst>
            <pc:docMk/>
            <pc:sldMk cId="2060055160" sldId="696"/>
            <ac:spMk id="3" creationId="{7E2E61AC-95C0-4780-9DE4-04B2D45E580E}"/>
          </ac:spMkLst>
        </pc:spChg>
      </pc:sldChg>
      <pc:sldChg chg="modSp new mod modAnim">
        <pc:chgData name="Khattab, Sherif" userId="c83b1e15-36f3-4f46-aceb-05aac24c545e" providerId="ADAL" clId="{FBADA26A-E27D-4152-816D-50CC59173BAB}" dt="2021-11-17T17:53:36.299" v="615"/>
        <pc:sldMkLst>
          <pc:docMk/>
          <pc:sldMk cId="2756716711" sldId="697"/>
        </pc:sldMkLst>
        <pc:spChg chg="mod">
          <ac:chgData name="Khattab, Sherif" userId="c83b1e15-36f3-4f46-aceb-05aac24c545e" providerId="ADAL" clId="{FBADA26A-E27D-4152-816D-50CC59173BAB}" dt="2021-11-17T17:52:16.728" v="549" actId="404"/>
          <ac:spMkLst>
            <pc:docMk/>
            <pc:sldMk cId="2756716711" sldId="697"/>
            <ac:spMk id="2" creationId="{35443E81-C51F-4860-80A0-DA032B2BDC22}"/>
          </ac:spMkLst>
        </pc:spChg>
        <pc:spChg chg="mod">
          <ac:chgData name="Khattab, Sherif" userId="c83b1e15-36f3-4f46-aceb-05aac24c545e" providerId="ADAL" clId="{FBADA26A-E27D-4152-816D-50CC59173BAB}" dt="2021-11-17T17:53:18.993" v="611" actId="6549"/>
          <ac:spMkLst>
            <pc:docMk/>
            <pc:sldMk cId="2756716711" sldId="697"/>
            <ac:spMk id="3" creationId="{30D61085-84D7-445A-B881-CD12198637C1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EBD33B3E-873B-4EC0-9EE5-B40AEC56499B}"/>
    <pc:docChg chg="undo custSel addSld delSld modSld delMainMaster">
      <pc:chgData name="Khattab, Sherif" userId="c83b1e15-36f3-4f46-aceb-05aac24c545e" providerId="ADAL" clId="{EBD33B3E-873B-4EC0-9EE5-B40AEC56499B}" dt="2021-04-08T21:39:09.230" v="261" actId="20577"/>
      <pc:docMkLst>
        <pc:docMk/>
      </pc:docMkLst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720210171" sldId="287"/>
        </pc:sldMkLst>
      </pc:sldChg>
      <pc:sldChg chg="addSp delSp modSp mod">
        <pc:chgData name="Khattab, Sherif" userId="c83b1e15-36f3-4f46-aceb-05aac24c545e" providerId="ADAL" clId="{EBD33B3E-873B-4EC0-9EE5-B40AEC56499B}" dt="2021-04-08T21:31:47.491" v="7" actId="1076"/>
        <pc:sldMkLst>
          <pc:docMk/>
          <pc:sldMk cId="1585906518" sldId="288"/>
        </pc:sldMkLst>
        <pc:picChg chg="add mod">
          <ac:chgData name="Khattab, Sherif" userId="c83b1e15-36f3-4f46-aceb-05aac24c545e" providerId="ADAL" clId="{EBD33B3E-873B-4EC0-9EE5-B40AEC56499B}" dt="2021-04-08T21:31:47.491" v="7" actId="1076"/>
          <ac:picMkLst>
            <pc:docMk/>
            <pc:sldMk cId="1585906518" sldId="288"/>
            <ac:picMk id="4" creationId="{AEB939FE-E967-4C4B-BD3C-95DECE045122}"/>
          </ac:picMkLst>
        </pc:picChg>
        <pc:inkChg chg="add del">
          <ac:chgData name="Khattab, Sherif" userId="c83b1e15-36f3-4f46-aceb-05aac24c545e" providerId="ADAL" clId="{EBD33B3E-873B-4EC0-9EE5-B40AEC56499B}" dt="2021-04-08T21:31:20.562" v="2"/>
          <ac:inkMkLst>
            <pc:docMk/>
            <pc:sldMk cId="1585906518" sldId="288"/>
            <ac:inkMk id="2" creationId="{8E2848EC-B677-449F-8614-4CE61B2E7843}"/>
          </ac:inkMkLst>
        </pc:ink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78242598" sldId="29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92433840" sldId="404"/>
        </pc:sldMkLst>
      </pc:sldChg>
      <pc:sldChg chg="addSp modSp mod">
        <pc:chgData name="Khattab, Sherif" userId="c83b1e15-36f3-4f46-aceb-05aac24c545e" providerId="ADAL" clId="{EBD33B3E-873B-4EC0-9EE5-B40AEC56499B}" dt="2021-04-08T21:33:13.760" v="23" actId="1076"/>
        <pc:sldMkLst>
          <pc:docMk/>
          <pc:sldMk cId="544263778" sldId="424"/>
        </pc:sldMkLst>
        <pc:picChg chg="add mod">
          <ac:chgData name="Khattab, Sherif" userId="c83b1e15-36f3-4f46-aceb-05aac24c545e" providerId="ADAL" clId="{EBD33B3E-873B-4EC0-9EE5-B40AEC56499B}" dt="2021-04-08T21:32:34.609" v="15" actId="1076"/>
          <ac:picMkLst>
            <pc:docMk/>
            <pc:sldMk cId="544263778" sldId="424"/>
            <ac:picMk id="3" creationId="{4FA4C71D-C028-4236-8F80-57AD732DCA2A}"/>
          </ac:picMkLst>
        </pc:picChg>
        <pc:picChg chg="add mod">
          <ac:chgData name="Khattab, Sherif" userId="c83b1e15-36f3-4f46-aceb-05aac24c545e" providerId="ADAL" clId="{EBD33B3E-873B-4EC0-9EE5-B40AEC56499B}" dt="2021-04-08T21:33:12.016" v="22" actId="1076"/>
          <ac:picMkLst>
            <pc:docMk/>
            <pc:sldMk cId="544263778" sldId="424"/>
            <ac:picMk id="7" creationId="{D38E1E4D-0752-4E63-94FD-E375DEFD79FC}"/>
          </ac:picMkLst>
        </pc:picChg>
        <pc:picChg chg="mod">
          <ac:chgData name="Khattab, Sherif" userId="c83b1e15-36f3-4f46-aceb-05aac24c545e" providerId="ADAL" clId="{EBD33B3E-873B-4EC0-9EE5-B40AEC56499B}" dt="2021-04-08T21:33:13.760" v="23" actId="1076"/>
          <ac:picMkLst>
            <pc:docMk/>
            <pc:sldMk cId="544263778" sldId="424"/>
            <ac:picMk id="32772" creationId="{EDBDB02A-F399-5647-AF6A-B9BB3E649AB0}"/>
          </ac:picMkLst>
        </pc:pic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039785599" sldId="430"/>
        </pc:sldMkLst>
      </pc:sldChg>
      <pc:sldChg chg="addSp delSp mod">
        <pc:chgData name="Khattab, Sherif" userId="c83b1e15-36f3-4f46-aceb-05aac24c545e" providerId="ADAL" clId="{EBD33B3E-873B-4EC0-9EE5-B40AEC56499B}" dt="2021-04-08T21:33:50.193" v="25" actId="22"/>
        <pc:sldMkLst>
          <pc:docMk/>
          <pc:sldMk cId="3005745473" sldId="436"/>
        </pc:sldMkLst>
        <pc:picChg chg="add del">
          <ac:chgData name="Khattab, Sherif" userId="c83b1e15-36f3-4f46-aceb-05aac24c545e" providerId="ADAL" clId="{EBD33B3E-873B-4EC0-9EE5-B40AEC56499B}" dt="2021-04-08T21:33:50.193" v="25" actId="22"/>
          <ac:picMkLst>
            <pc:docMk/>
            <pc:sldMk cId="3005745473" sldId="436"/>
            <ac:picMk id="3" creationId="{735BC156-FDD3-4706-A52D-239C436184D8}"/>
          </ac:picMkLst>
        </pc:pic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62918023" sldId="442"/>
        </pc:sldMkLst>
      </pc:sldChg>
      <pc:sldChg chg="modSp mod">
        <pc:chgData name="Khattab, Sherif" userId="c83b1e15-36f3-4f46-aceb-05aac24c545e" providerId="ADAL" clId="{EBD33B3E-873B-4EC0-9EE5-B40AEC56499B}" dt="2021-04-08T21:35:13.598" v="108" actId="20577"/>
        <pc:sldMkLst>
          <pc:docMk/>
          <pc:sldMk cId="1550480814" sldId="552"/>
        </pc:sldMkLst>
        <pc:spChg chg="mod">
          <ac:chgData name="Khattab, Sherif" userId="c83b1e15-36f3-4f46-aceb-05aac24c545e" providerId="ADAL" clId="{EBD33B3E-873B-4EC0-9EE5-B40AEC56499B}" dt="2021-04-08T21:35:13.598" v="108" actId="20577"/>
          <ac:spMkLst>
            <pc:docMk/>
            <pc:sldMk cId="1550480814" sldId="552"/>
            <ac:spMk id="2" creationId="{08D44931-B986-1C42-AB9D-527E5B4E4DE0}"/>
          </ac:spMkLst>
        </pc:spChg>
      </pc:sldChg>
      <pc:sldChg chg="modSp mod">
        <pc:chgData name="Khattab, Sherif" userId="c83b1e15-36f3-4f46-aceb-05aac24c545e" providerId="ADAL" clId="{EBD33B3E-873B-4EC0-9EE5-B40AEC56499B}" dt="2021-04-08T21:35:05.428" v="86" actId="20577"/>
        <pc:sldMkLst>
          <pc:docMk/>
          <pc:sldMk cId="2896655293" sldId="554"/>
        </pc:sldMkLst>
        <pc:spChg chg="mod">
          <ac:chgData name="Khattab, Sherif" userId="c83b1e15-36f3-4f46-aceb-05aac24c545e" providerId="ADAL" clId="{EBD33B3E-873B-4EC0-9EE5-B40AEC56499B}" dt="2021-04-08T21:35:05.428" v="86" actId="20577"/>
          <ac:spMkLst>
            <pc:docMk/>
            <pc:sldMk cId="2896655293" sldId="554"/>
            <ac:spMk id="2" creationId="{3F89D6A1-001B-654C-B5A7-0F8C3D0B87B1}"/>
          </ac:spMkLst>
        </pc:spChg>
      </pc:sldChg>
      <pc:sldChg chg="addSp modSp new mod">
        <pc:chgData name="Khattab, Sherif" userId="c83b1e15-36f3-4f46-aceb-05aac24c545e" providerId="ADAL" clId="{EBD33B3E-873B-4EC0-9EE5-B40AEC56499B}" dt="2021-04-08T21:34:02.055" v="47" actId="1076"/>
        <pc:sldMkLst>
          <pc:docMk/>
          <pc:sldMk cId="5003519" sldId="555"/>
        </pc:sldMkLst>
        <pc:spChg chg="mod">
          <ac:chgData name="Khattab, Sherif" userId="c83b1e15-36f3-4f46-aceb-05aac24c545e" providerId="ADAL" clId="{EBD33B3E-873B-4EC0-9EE5-B40AEC56499B}" dt="2021-04-08T21:33:57.169" v="44" actId="20577"/>
          <ac:spMkLst>
            <pc:docMk/>
            <pc:sldMk cId="5003519" sldId="555"/>
            <ac:spMk id="2" creationId="{0652D542-46CC-4B8F-878F-1BD53D259DB5}"/>
          </ac:spMkLst>
        </pc:spChg>
        <pc:picChg chg="add mod">
          <ac:chgData name="Khattab, Sherif" userId="c83b1e15-36f3-4f46-aceb-05aac24c545e" providerId="ADAL" clId="{EBD33B3E-873B-4EC0-9EE5-B40AEC56499B}" dt="2021-04-08T21:34:02.055" v="47" actId="1076"/>
          <ac:picMkLst>
            <pc:docMk/>
            <pc:sldMk cId="5003519" sldId="555"/>
            <ac:picMk id="7" creationId="{9E1AD0F8-F519-465D-A3A3-59014234BFB4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8:09.770" v="208" actId="20577"/>
        <pc:sldMkLst>
          <pc:docMk/>
          <pc:sldMk cId="3993778012" sldId="556"/>
        </pc:sldMkLst>
        <pc:spChg chg="mod">
          <ac:chgData name="Khattab, Sherif" userId="c83b1e15-36f3-4f46-aceb-05aac24c545e" providerId="ADAL" clId="{EBD33B3E-873B-4EC0-9EE5-B40AEC56499B}" dt="2021-04-08T21:38:09.770" v="208" actId="20577"/>
          <ac:spMkLst>
            <pc:docMk/>
            <pc:sldMk cId="3993778012" sldId="556"/>
            <ac:spMk id="2" creationId="{4AB20AAD-3E5D-4669-8BAC-3C98C14A7634}"/>
          </ac:spMkLst>
        </pc:spChg>
        <pc:picChg chg="add mod">
          <ac:chgData name="Khattab, Sherif" userId="c83b1e15-36f3-4f46-aceb-05aac24c545e" providerId="ADAL" clId="{EBD33B3E-873B-4EC0-9EE5-B40AEC56499B}" dt="2021-04-08T21:34:38.994" v="71" actId="1076"/>
          <ac:picMkLst>
            <pc:docMk/>
            <pc:sldMk cId="3993778012" sldId="556"/>
            <ac:picMk id="7" creationId="{EB384B60-8E59-4872-8EEC-9A2DF2287C26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5:29.846" v="133" actId="1076"/>
        <pc:sldMkLst>
          <pc:docMk/>
          <pc:sldMk cId="4252493478" sldId="557"/>
        </pc:sldMkLst>
        <pc:spChg chg="mod">
          <ac:chgData name="Khattab, Sherif" userId="c83b1e15-36f3-4f46-aceb-05aac24c545e" providerId="ADAL" clId="{EBD33B3E-873B-4EC0-9EE5-B40AEC56499B}" dt="2021-04-08T21:35:24.289" v="130" actId="20577"/>
          <ac:spMkLst>
            <pc:docMk/>
            <pc:sldMk cId="4252493478" sldId="557"/>
            <ac:spMk id="2" creationId="{AA8B06F0-9637-437A-B02E-B0B3ECB65488}"/>
          </ac:spMkLst>
        </pc:spChg>
        <pc:picChg chg="add mod">
          <ac:chgData name="Khattab, Sherif" userId="c83b1e15-36f3-4f46-aceb-05aac24c545e" providerId="ADAL" clId="{EBD33B3E-873B-4EC0-9EE5-B40AEC56499B}" dt="2021-04-08T21:35:29.846" v="133" actId="1076"/>
          <ac:picMkLst>
            <pc:docMk/>
            <pc:sldMk cId="4252493478" sldId="557"/>
            <ac:picMk id="7" creationId="{24B916B6-0475-4C55-811F-606F313EE83E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6:02.321" v="151" actId="1076"/>
        <pc:sldMkLst>
          <pc:docMk/>
          <pc:sldMk cId="2658034845" sldId="558"/>
        </pc:sldMkLst>
        <pc:spChg chg="mod">
          <ac:chgData name="Khattab, Sherif" userId="c83b1e15-36f3-4f46-aceb-05aac24c545e" providerId="ADAL" clId="{EBD33B3E-873B-4EC0-9EE5-B40AEC56499B}" dt="2021-04-08T21:35:56.778" v="148" actId="20577"/>
          <ac:spMkLst>
            <pc:docMk/>
            <pc:sldMk cId="2658034845" sldId="558"/>
            <ac:spMk id="2" creationId="{F5A2D096-10E3-4F37-87EE-4830C114E13E}"/>
          </ac:spMkLst>
        </pc:spChg>
        <pc:picChg chg="add mod">
          <ac:chgData name="Khattab, Sherif" userId="c83b1e15-36f3-4f46-aceb-05aac24c545e" providerId="ADAL" clId="{EBD33B3E-873B-4EC0-9EE5-B40AEC56499B}" dt="2021-04-08T21:36:02.321" v="151" actId="1076"/>
          <ac:picMkLst>
            <pc:docMk/>
            <pc:sldMk cId="2658034845" sldId="558"/>
            <ac:picMk id="7" creationId="{DC850EC3-03E7-4F13-BA40-44A5983A1E65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6:33.771" v="178" actId="1076"/>
        <pc:sldMkLst>
          <pc:docMk/>
          <pc:sldMk cId="879288603" sldId="559"/>
        </pc:sldMkLst>
        <pc:spChg chg="mod">
          <ac:chgData name="Khattab, Sherif" userId="c83b1e15-36f3-4f46-aceb-05aac24c545e" providerId="ADAL" clId="{EBD33B3E-873B-4EC0-9EE5-B40AEC56499B}" dt="2021-04-08T21:36:26.990" v="175" actId="20577"/>
          <ac:spMkLst>
            <pc:docMk/>
            <pc:sldMk cId="879288603" sldId="559"/>
            <ac:spMk id="2" creationId="{F5DC9D1E-82FB-413A-8775-77A140652251}"/>
          </ac:spMkLst>
        </pc:spChg>
        <pc:picChg chg="add mod">
          <ac:chgData name="Khattab, Sherif" userId="c83b1e15-36f3-4f46-aceb-05aac24c545e" providerId="ADAL" clId="{EBD33B3E-873B-4EC0-9EE5-B40AEC56499B}" dt="2021-04-08T21:36:33.771" v="178" actId="1076"/>
          <ac:picMkLst>
            <pc:docMk/>
            <pc:sldMk cId="879288603" sldId="559"/>
            <ac:picMk id="7" creationId="{D8E0641E-6DA2-4406-9067-BDFD616D4577}"/>
          </ac:picMkLst>
        </pc:picChg>
      </pc:sldChg>
      <pc:sldChg chg="addSp delSp modSp new mod">
        <pc:chgData name="Khattab, Sherif" userId="c83b1e15-36f3-4f46-aceb-05aac24c545e" providerId="ADAL" clId="{EBD33B3E-873B-4EC0-9EE5-B40AEC56499B}" dt="2021-04-08T21:37:15.313" v="198" actId="22"/>
        <pc:sldMkLst>
          <pc:docMk/>
          <pc:sldMk cId="1623452237" sldId="560"/>
        </pc:sldMkLst>
        <pc:spChg chg="mod">
          <ac:chgData name="Khattab, Sherif" userId="c83b1e15-36f3-4f46-aceb-05aac24c545e" providerId="ADAL" clId="{EBD33B3E-873B-4EC0-9EE5-B40AEC56499B}" dt="2021-04-08T21:36:56.431" v="195" actId="20577"/>
          <ac:spMkLst>
            <pc:docMk/>
            <pc:sldMk cId="1623452237" sldId="560"/>
            <ac:spMk id="2" creationId="{8CD7AD36-1A20-457D-9D4B-4A036470A1DB}"/>
          </ac:spMkLst>
        </pc:spChg>
        <pc:picChg chg="add">
          <ac:chgData name="Khattab, Sherif" userId="c83b1e15-36f3-4f46-aceb-05aac24c545e" providerId="ADAL" clId="{EBD33B3E-873B-4EC0-9EE5-B40AEC56499B}" dt="2021-04-08T21:37:15.313" v="198" actId="22"/>
          <ac:picMkLst>
            <pc:docMk/>
            <pc:sldMk cId="1623452237" sldId="560"/>
            <ac:picMk id="8" creationId="{4639E277-74F5-4158-8C7F-50899F718811}"/>
          </ac:picMkLst>
        </pc:picChg>
        <pc:inkChg chg="add del">
          <ac:chgData name="Khattab, Sherif" userId="c83b1e15-36f3-4f46-aceb-05aac24c545e" providerId="ADAL" clId="{EBD33B3E-873B-4EC0-9EE5-B40AEC56499B}" dt="2021-04-08T21:37:00.072" v="197"/>
          <ac:inkMkLst>
            <pc:docMk/>
            <pc:sldMk cId="1623452237" sldId="560"/>
            <ac:inkMk id="6" creationId="{28E78C0A-3CF6-41CC-9B02-314B5CD2A13D}"/>
          </ac:inkMkLst>
        </pc:inkChg>
      </pc:sldChg>
      <pc:sldChg chg="addSp modSp new mod">
        <pc:chgData name="Khattab, Sherif" userId="c83b1e15-36f3-4f46-aceb-05aac24c545e" providerId="ADAL" clId="{EBD33B3E-873B-4EC0-9EE5-B40AEC56499B}" dt="2021-04-08T21:38:24.587" v="241" actId="1076"/>
        <pc:sldMkLst>
          <pc:docMk/>
          <pc:sldMk cId="1118445226" sldId="561"/>
        </pc:sldMkLst>
        <pc:spChg chg="mod">
          <ac:chgData name="Khattab, Sherif" userId="c83b1e15-36f3-4f46-aceb-05aac24c545e" providerId="ADAL" clId="{EBD33B3E-873B-4EC0-9EE5-B40AEC56499B}" dt="2021-04-08T21:38:18.138" v="238" actId="20577"/>
          <ac:spMkLst>
            <pc:docMk/>
            <pc:sldMk cId="1118445226" sldId="561"/>
            <ac:spMk id="2" creationId="{99C5CC08-83B9-44C0-A56F-3FB4F18E4270}"/>
          </ac:spMkLst>
        </pc:spChg>
        <pc:picChg chg="add mod">
          <ac:chgData name="Khattab, Sherif" userId="c83b1e15-36f3-4f46-aceb-05aac24c545e" providerId="ADAL" clId="{EBD33B3E-873B-4EC0-9EE5-B40AEC56499B}" dt="2021-04-08T21:38:24.587" v="241" actId="1076"/>
          <ac:picMkLst>
            <pc:docMk/>
            <pc:sldMk cId="1118445226" sldId="561"/>
            <ac:picMk id="7" creationId="{0DDE1CDE-B31E-44D5-91A7-569861A3083A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9:09.230" v="261" actId="20577"/>
        <pc:sldMkLst>
          <pc:docMk/>
          <pc:sldMk cId="953032901" sldId="562"/>
        </pc:sldMkLst>
        <pc:spChg chg="mod">
          <ac:chgData name="Khattab, Sherif" userId="c83b1e15-36f3-4f46-aceb-05aac24c545e" providerId="ADAL" clId="{EBD33B3E-873B-4EC0-9EE5-B40AEC56499B}" dt="2021-04-08T21:39:09.230" v="261" actId="20577"/>
          <ac:spMkLst>
            <pc:docMk/>
            <pc:sldMk cId="953032901" sldId="562"/>
            <ac:spMk id="2" creationId="{32C4140D-2FF5-4B3F-AE51-930651AC9755}"/>
          </ac:spMkLst>
        </pc:spChg>
        <pc:picChg chg="add mod">
          <ac:chgData name="Khattab, Sherif" userId="c83b1e15-36f3-4f46-aceb-05aac24c545e" providerId="ADAL" clId="{EBD33B3E-873B-4EC0-9EE5-B40AEC56499B}" dt="2021-04-08T21:39:02.817" v="260" actId="1076"/>
          <ac:picMkLst>
            <pc:docMk/>
            <pc:sldMk cId="953032901" sldId="562"/>
            <ac:picMk id="7" creationId="{E617DCD0-EB96-4B76-9583-A7A16257213C}"/>
          </ac:picMkLst>
        </pc:picChg>
      </pc:sldChg>
      <pc:sldMasterChg chg="del delSldLayout">
        <pc:chgData name="Khattab, Sherif" userId="c83b1e15-36f3-4f46-aceb-05aac24c545e" providerId="ADAL" clId="{EBD33B3E-873B-4EC0-9EE5-B40AEC56499B}" dt="2021-04-08T21:31:03.199" v="0" actId="47"/>
        <pc:sldMasterMkLst>
          <pc:docMk/>
          <pc:sldMasterMk cId="3395909012" sldId="2147483652"/>
        </pc:sldMasterMkLst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118405718" sldId="214748365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899087706" sldId="214748365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506435127" sldId="214748365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014647983" sldId="214748365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098796565" sldId="214748365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126080839" sldId="2147483658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11788593" sldId="2147483659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46919538" sldId="2147483660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272650287" sldId="2147483661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529427490" sldId="2147483662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74545053" sldId="214748366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03074647" sldId="214748366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776195197" sldId="214748366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223805172" sldId="214748366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414772609" sldId="214748366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2268683064" sldId="2147483668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053813222" sldId="2147483669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36644298" sldId="2147483670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804297430" sldId="2147483671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510635613" sldId="2147483672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2489473889" sldId="214748367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54066964" sldId="214748367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233109082" sldId="214748367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63257466" sldId="214748367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105865812" sldId="214748367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400709027" sldId="2147483678"/>
          </pc:sldLayoutMkLst>
        </pc:sldLayoutChg>
      </pc:sldMasterChg>
    </pc:docChg>
  </pc:docChgLst>
  <pc:docChgLst>
    <pc:chgData name="Khattab, Sherif" userId="c83b1e15-36f3-4f46-aceb-05aac24c545e" providerId="ADAL" clId="{AF566406-C313-4A98-B793-F2B7AF747964}"/>
    <pc:docChg chg="modSld">
      <pc:chgData name="Khattab, Sherif" userId="c83b1e15-36f3-4f46-aceb-05aac24c545e" providerId="ADAL" clId="{AF566406-C313-4A98-B793-F2B7AF747964}" dt="2023-01-12T18:48:24.576" v="2"/>
      <pc:docMkLst>
        <pc:docMk/>
      </pc:docMkLst>
      <pc:sldChg chg="addSp modSp mod">
        <pc:chgData name="Khattab, Sherif" userId="c83b1e15-36f3-4f46-aceb-05aac24c545e" providerId="ADAL" clId="{AF566406-C313-4A98-B793-F2B7AF747964}" dt="2023-01-12T18:48:24.576" v="2"/>
        <pc:sldMkLst>
          <pc:docMk/>
          <pc:sldMk cId="1330366002" sldId="454"/>
        </pc:sldMkLst>
        <pc:spChg chg="mod">
          <ac:chgData name="Khattab, Sherif" userId="c83b1e15-36f3-4f46-aceb-05aac24c545e" providerId="ADAL" clId="{AF566406-C313-4A98-B793-F2B7AF747964}" dt="2023-01-12T18:48:24.006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AF566406-C313-4A98-B793-F2B7AF747964}" dt="2023-01-12T18:48:24.576" v="2"/>
          <ac:picMkLst>
            <pc:docMk/>
            <pc:sldMk cId="1330366002" sldId="454"/>
            <ac:picMk id="5" creationId="{A1A976C4-F927-0AFF-0CE2-C0EE04A35A82}"/>
          </ac:picMkLst>
        </pc:pic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5F58813B-18CC-7841-A582-95E9B3EDEAAD}"/>
    <pc:docChg chg="custSel addSld delSld modSld sldOrd delMainMaster">
      <pc:chgData name="Khattab, Sherif" userId="c83b1e15-36f3-4f46-aceb-05aac24c545e" providerId="ADAL" clId="{5F58813B-18CC-7841-A582-95E9B3EDEAAD}" dt="2022-04-12T03:24:48.698" v="640" actId="2696"/>
      <pc:docMkLst>
        <pc:docMk/>
      </pc:docMkLst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5F58813B-18CC-7841-A582-95E9B3EDEAAD}" dt="2022-04-07T03:28:51.701" v="148"/>
        <pc:sldMkLst>
          <pc:docMk/>
          <pc:sldMk cId="2000404060" sldId="264"/>
        </pc:sldMkLst>
      </pc:sldChg>
      <pc:sldChg chg="modSp add del mod">
        <pc:chgData name="Khattab, Sherif" userId="c83b1e15-36f3-4f46-aceb-05aac24c545e" providerId="ADAL" clId="{5F58813B-18CC-7841-A582-95E9B3EDEAAD}" dt="2022-04-07T03:28:37.268" v="146" actId="2696"/>
        <pc:sldMkLst>
          <pc:docMk/>
          <pc:sldMk cId="2796022272" sldId="264"/>
        </pc:sldMkLst>
        <pc:spChg chg="mod">
          <ac:chgData name="Khattab, Sherif" userId="c83b1e15-36f3-4f46-aceb-05aac24c545e" providerId="ADAL" clId="{5F58813B-18CC-7841-A582-95E9B3EDEAAD}" dt="2022-04-07T03:28:34.565" v="145" actId="113"/>
          <ac:spMkLst>
            <pc:docMk/>
            <pc:sldMk cId="2796022272" sldId="264"/>
            <ac:spMk id="11271" creationId="{1470883A-A7CA-FC4F-82B5-9101F62238B9}"/>
          </ac:spMkLst>
        </pc:spChg>
      </pc:sldChg>
      <pc:sldChg chg="add ord">
        <pc:chgData name="Khattab, Sherif" userId="c83b1e15-36f3-4f46-aceb-05aac24c545e" providerId="ADAL" clId="{5F58813B-18CC-7841-A582-95E9B3EDEAAD}" dt="2022-04-07T03:29:18.666" v="151" actId="20578"/>
        <pc:sldMkLst>
          <pc:docMk/>
          <pc:sldMk cId="3394915563" sldId="264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550009203" sldId="268"/>
        </pc:sldMkLst>
      </pc:sldChg>
      <pc:sldChg chg="add">
        <pc:chgData name="Khattab, Sherif" userId="c83b1e15-36f3-4f46-aceb-05aac24c545e" providerId="ADAL" clId="{5F58813B-18CC-7841-A582-95E9B3EDEAAD}" dt="2022-04-07T03:29:24.863" v="154"/>
        <pc:sldMkLst>
          <pc:docMk/>
          <pc:sldMk cId="1263417260" sldId="270"/>
        </pc:sldMkLst>
      </pc:sldChg>
      <pc:sldChg chg="add del">
        <pc:chgData name="Khattab, Sherif" userId="c83b1e15-36f3-4f46-aceb-05aac24c545e" providerId="ADAL" clId="{5F58813B-18CC-7841-A582-95E9B3EDEAAD}" dt="2022-04-07T03:29:06.296" v="150" actId="2696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5F58813B-18CC-7841-A582-95E9B3EDEAAD}" dt="2022-04-07T03:29:24.771" v="153"/>
        <pc:sldMkLst>
          <pc:docMk/>
          <pc:sldMk cId="2751030515" sldId="270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2662960767" sldId="272"/>
        </pc:sldMkLst>
      </pc:sldChg>
      <pc:sldChg chg="add">
        <pc:chgData name="Khattab, Sherif" userId="c83b1e15-36f3-4f46-aceb-05aac24c545e" providerId="ADAL" clId="{5F58813B-18CC-7841-A582-95E9B3EDEAAD}" dt="2022-04-07T03:29:24.863" v="154"/>
        <pc:sldMkLst>
          <pc:docMk/>
          <pc:sldMk cId="2530146369" sldId="273"/>
        </pc:sldMkLst>
      </pc:sldChg>
      <pc:sldChg chg="add del">
        <pc:chgData name="Khattab, Sherif" userId="c83b1e15-36f3-4f46-aceb-05aac24c545e" providerId="ADAL" clId="{5F58813B-18CC-7841-A582-95E9B3EDEAAD}" dt="2022-04-07T03:29:06.296" v="150" actId="2696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5F58813B-18CC-7841-A582-95E9B3EDEAAD}" dt="2022-04-07T03:29:24.771" v="153"/>
        <pc:sldMkLst>
          <pc:docMk/>
          <pc:sldMk cId="3101437110" sldId="273"/>
        </pc:sldMkLst>
      </pc:sldChg>
      <pc:sldChg chg="add del">
        <pc:chgData name="Khattab, Sherif" userId="c83b1e15-36f3-4f46-aceb-05aac24c545e" providerId="ADAL" clId="{5F58813B-18CC-7841-A582-95E9B3EDEAAD}" dt="2022-04-07T03:29:06.296" v="150" actId="2696"/>
        <pc:sldMkLst>
          <pc:docMk/>
          <pc:sldMk cId="1176042509" sldId="278"/>
        </pc:sldMkLst>
      </pc:sldChg>
      <pc:sldChg chg="add">
        <pc:chgData name="Khattab, Sherif" userId="c83b1e15-36f3-4f46-aceb-05aac24c545e" providerId="ADAL" clId="{5F58813B-18CC-7841-A582-95E9B3EDEAAD}" dt="2022-04-07T03:29:24.863" v="154"/>
        <pc:sldMkLst>
          <pc:docMk/>
          <pc:sldMk cId="1639835931" sldId="278"/>
        </pc:sldMkLst>
      </pc:sldChg>
      <pc:sldChg chg="add del">
        <pc:chgData name="Khattab, Sherif" userId="c83b1e15-36f3-4f46-aceb-05aac24c545e" providerId="ADAL" clId="{5F58813B-18CC-7841-A582-95E9B3EDEAAD}" dt="2022-04-07T03:29:24.771" v="153"/>
        <pc:sldMkLst>
          <pc:docMk/>
          <pc:sldMk cId="3443797793" sldId="278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5F58813B-18CC-7841-A582-95E9B3EDEAAD}" dt="2022-04-07T03:25:49.227" v="135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5F58813B-18CC-7841-A582-95E9B3EDEAAD}" dt="2022-04-07T03:33:11.584" v="165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5F58813B-18CC-7841-A582-95E9B3EDEAAD}" dt="2022-04-07T03:18:53.671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5F58813B-18CC-7841-A582-95E9B3EDEAAD}" dt="2022-04-07T03:33:11.584" v="165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5F58813B-18CC-7841-A582-95E9B3EDEAAD}" dt="2022-04-07T03:18:53.671" v="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5F58813B-18CC-7841-A582-95E9B3EDEAAD}" dt="2022-04-07T03:18:30.048" v="1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5F58813B-18CC-7841-A582-95E9B3EDEAAD}" dt="2022-04-07T03:18:30.048" v="1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852238868" sldId="319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965826998" sldId="406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316130764" sldId="427"/>
        </pc:sldMkLst>
      </pc:sldChg>
      <pc:sldChg chg="modSp mod">
        <pc:chgData name="Khattab, Sherif" userId="c83b1e15-36f3-4f46-aceb-05aac24c545e" providerId="ADAL" clId="{5F58813B-18CC-7841-A582-95E9B3EDEAAD}" dt="2022-04-07T03:34:29.765" v="320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5F58813B-18CC-7841-A582-95E9B3EDEAAD}" dt="2022-04-07T03:34:25.986" v="309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5F58813B-18CC-7841-A582-95E9B3EDEAAD}" dt="2022-04-07T03:34:29.765" v="32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Anim">
        <pc:chgData name="Khattab, Sherif" userId="c83b1e15-36f3-4f46-aceb-05aac24c545e" providerId="ADAL" clId="{5F58813B-18CC-7841-A582-95E9B3EDEAAD}" dt="2022-04-07T03:19:53.920" v="5"/>
        <pc:sldMkLst>
          <pc:docMk/>
          <pc:sldMk cId="702367729" sldId="496"/>
        </pc:sldMkLst>
        <pc:spChg chg="mod">
          <ac:chgData name="Khattab, Sherif" userId="c83b1e15-36f3-4f46-aceb-05aac24c545e" providerId="ADAL" clId="{5F58813B-18CC-7841-A582-95E9B3EDEAAD}" dt="2022-04-07T03:19:53.920" v="5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5F58813B-18CC-7841-A582-95E9B3EDEAAD}" dt="2022-04-07T03:34:39.778" v="322"/>
        <pc:sldMkLst>
          <pc:docMk/>
          <pc:sldMk cId="2116864396" sldId="505"/>
        </pc:sldMkLst>
        <pc:spChg chg="mod">
          <ac:chgData name="Khattab, Sherif" userId="c83b1e15-36f3-4f46-aceb-05aac24c545e" providerId="ADAL" clId="{5F58813B-18CC-7841-A582-95E9B3EDEAAD}" dt="2022-04-07T03:20:50.227" v="12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add del">
        <pc:chgData name="Khattab, Sherif" userId="c83b1e15-36f3-4f46-aceb-05aac24c545e" providerId="ADAL" clId="{5F58813B-18CC-7841-A582-95E9B3EDEAAD}" dt="2022-04-07T03:27:24.422" v="141"/>
        <pc:sldMkLst>
          <pc:docMk/>
          <pc:sldMk cId="732834155" sldId="507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22385479" sldId="509"/>
        </pc:sldMkLst>
      </pc:sldChg>
      <pc:sldChg chg="add">
        <pc:chgData name="Khattab, Sherif" userId="c83b1e15-36f3-4f46-aceb-05aac24c545e" providerId="ADAL" clId="{5F58813B-18CC-7841-A582-95E9B3EDEAAD}" dt="2022-04-07T03:29:24.863" v="154"/>
        <pc:sldMkLst>
          <pc:docMk/>
          <pc:sldMk cId="1334176520" sldId="510"/>
        </pc:sldMkLst>
      </pc:sldChg>
      <pc:sldChg chg="add del">
        <pc:chgData name="Khattab, Sherif" userId="c83b1e15-36f3-4f46-aceb-05aac24c545e" providerId="ADAL" clId="{5F58813B-18CC-7841-A582-95E9B3EDEAAD}" dt="2022-04-07T03:29:06.296" v="150" actId="2696"/>
        <pc:sldMkLst>
          <pc:docMk/>
          <pc:sldMk cId="1465586836" sldId="510"/>
        </pc:sldMkLst>
      </pc:sldChg>
      <pc:sldChg chg="add del">
        <pc:chgData name="Khattab, Sherif" userId="c83b1e15-36f3-4f46-aceb-05aac24c545e" providerId="ADAL" clId="{5F58813B-18CC-7841-A582-95E9B3EDEAAD}" dt="2022-04-07T03:29:24.771" v="153"/>
        <pc:sldMkLst>
          <pc:docMk/>
          <pc:sldMk cId="3254092347" sldId="510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723473090" sldId="529"/>
        </pc:sldMkLst>
      </pc:sldChg>
      <pc:sldChg chg="add del">
        <pc:chgData name="Khattab, Sherif" userId="c83b1e15-36f3-4f46-aceb-05aac24c545e" providerId="ADAL" clId="{5F58813B-18CC-7841-A582-95E9B3EDEAAD}" dt="2022-04-07T03:30:08.134" v="157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5F58813B-18CC-7841-A582-95E9B3EDEAAD}" dt="2022-04-12T03:23:07.576" v="636" actId="2696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5F58813B-18CC-7841-A582-95E9B3EDEAAD}" dt="2022-04-12T03:23:17.633" v="638"/>
        <pc:sldMkLst>
          <pc:docMk/>
          <pc:sldMk cId="1201367647" sldId="555"/>
        </pc:sldMkLst>
      </pc:sldChg>
      <pc:sldChg chg="add">
        <pc:chgData name="Khattab, Sherif" userId="c83b1e15-36f3-4f46-aceb-05aac24c545e" providerId="ADAL" clId="{5F58813B-18CC-7841-A582-95E9B3EDEAAD}" dt="2022-04-12T03:23:17.702" v="639"/>
        <pc:sldMkLst>
          <pc:docMk/>
          <pc:sldMk cId="3801021871" sldId="555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3193974366" sldId="556"/>
        </pc:sldMkLst>
      </pc:sldChg>
      <pc:sldChg chg="add">
        <pc:chgData name="Khattab, Sherif" userId="c83b1e15-36f3-4f46-aceb-05aac24c545e" providerId="ADAL" clId="{5F58813B-18CC-7841-A582-95E9B3EDEAAD}" dt="2022-04-12T03:23:17.702" v="639"/>
        <pc:sldMkLst>
          <pc:docMk/>
          <pc:sldMk cId="557208411" sldId="557"/>
        </pc:sldMkLst>
      </pc:sldChg>
      <pc:sldChg chg="add del">
        <pc:chgData name="Khattab, Sherif" userId="c83b1e15-36f3-4f46-aceb-05aac24c545e" providerId="ADAL" clId="{5F58813B-18CC-7841-A582-95E9B3EDEAAD}" dt="2022-04-12T03:23:07.576" v="636" actId="2696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5F58813B-18CC-7841-A582-95E9B3EDEAAD}" dt="2022-04-12T03:23:17.633" v="638"/>
        <pc:sldMkLst>
          <pc:docMk/>
          <pc:sldMk cId="3537629121" sldId="557"/>
        </pc:sldMkLst>
      </pc:sldChg>
      <pc:sldChg chg="add del">
        <pc:chgData name="Khattab, Sherif" userId="c83b1e15-36f3-4f46-aceb-05aac24c545e" providerId="ADAL" clId="{5F58813B-18CC-7841-A582-95E9B3EDEAAD}" dt="2022-04-12T03:23:17.633" v="638"/>
        <pc:sldMkLst>
          <pc:docMk/>
          <pc:sldMk cId="431223671" sldId="562"/>
        </pc:sldMkLst>
      </pc:sldChg>
      <pc:sldChg chg="add del">
        <pc:chgData name="Khattab, Sherif" userId="c83b1e15-36f3-4f46-aceb-05aac24c545e" providerId="ADAL" clId="{5F58813B-18CC-7841-A582-95E9B3EDEAAD}" dt="2022-04-12T03:23:07.576" v="636" actId="2696"/>
        <pc:sldMkLst>
          <pc:docMk/>
          <pc:sldMk cId="953032901" sldId="562"/>
        </pc:sldMkLst>
      </pc:sldChg>
      <pc:sldChg chg="add">
        <pc:chgData name="Khattab, Sherif" userId="c83b1e15-36f3-4f46-aceb-05aac24c545e" providerId="ADAL" clId="{5F58813B-18CC-7841-A582-95E9B3EDEAAD}" dt="2022-04-12T03:23:17.702" v="639"/>
        <pc:sldMkLst>
          <pc:docMk/>
          <pc:sldMk cId="3314893916" sldId="562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356128445" sldId="673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631832516" sldId="675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2958024077" sldId="676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354291359" sldId="677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897406678" sldId="680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927036374" sldId="681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2914354052" sldId="682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695397815" sldId="683"/>
        </pc:sldMkLst>
      </pc:sldChg>
      <pc:sldChg chg="del">
        <pc:chgData name="Khattab, Sherif" userId="c83b1e15-36f3-4f46-aceb-05aac24c545e" providerId="ADAL" clId="{5F58813B-18CC-7841-A582-95E9B3EDEAAD}" dt="2022-04-07T03:18:30.048" v="1" actId="2696"/>
        <pc:sldMkLst>
          <pc:docMk/>
          <pc:sldMk cId="3228822270" sldId="694"/>
        </pc:sldMkLst>
      </pc:sldChg>
      <pc:sldChg chg="modSp mod modAnim">
        <pc:chgData name="Khattab, Sherif" userId="c83b1e15-36f3-4f46-aceb-05aac24c545e" providerId="ADAL" clId="{5F58813B-18CC-7841-A582-95E9B3EDEAAD}" dt="2022-04-07T03:42:11.220" v="632"/>
        <pc:sldMkLst>
          <pc:docMk/>
          <pc:sldMk cId="3597107333" sldId="695"/>
        </pc:sldMkLst>
        <pc:spChg chg="mod">
          <ac:chgData name="Khattab, Sherif" userId="c83b1e15-36f3-4f46-aceb-05aac24c545e" providerId="ADAL" clId="{5F58813B-18CC-7841-A582-95E9B3EDEAAD}" dt="2022-04-07T03:41:52.162" v="623" actId="20577"/>
          <ac:spMkLst>
            <pc:docMk/>
            <pc:sldMk cId="3597107333" sldId="695"/>
            <ac:spMk id="2" creationId="{DFB51D53-FF77-4898-8CB6-406E5ABFDCB3}"/>
          </ac:spMkLst>
        </pc:spChg>
        <pc:spChg chg="mod">
          <ac:chgData name="Khattab, Sherif" userId="c83b1e15-36f3-4f46-aceb-05aac24c545e" providerId="ADAL" clId="{5F58813B-18CC-7841-A582-95E9B3EDEAAD}" dt="2022-04-07T03:41:49.247" v="620" actId="6549"/>
          <ac:spMkLst>
            <pc:docMk/>
            <pc:sldMk cId="3597107333" sldId="695"/>
            <ac:spMk id="3" creationId="{F7E6CE29-F95F-4494-84AE-B39353998501}"/>
          </ac:spMkLst>
        </pc:spChg>
      </pc:sldChg>
      <pc:sldChg chg="modSp mod modAnim">
        <pc:chgData name="Khattab, Sherif" userId="c83b1e15-36f3-4f46-aceb-05aac24c545e" providerId="ADAL" clId="{5F58813B-18CC-7841-A582-95E9B3EDEAAD}" dt="2022-04-07T03:41:23.553" v="575" actId="20577"/>
        <pc:sldMkLst>
          <pc:docMk/>
          <pc:sldMk cId="2060055160" sldId="696"/>
        </pc:sldMkLst>
        <pc:spChg chg="mod">
          <ac:chgData name="Khattab, Sherif" userId="c83b1e15-36f3-4f46-aceb-05aac24c545e" providerId="ADAL" clId="{5F58813B-18CC-7841-A582-95E9B3EDEAAD}" dt="2022-04-07T03:41:23.553" v="575" actId="20577"/>
          <ac:spMkLst>
            <pc:docMk/>
            <pc:sldMk cId="2060055160" sldId="696"/>
            <ac:spMk id="2" creationId="{EA1AF22B-9F98-4141-BD99-51CD5A9EC223}"/>
          </ac:spMkLst>
        </pc:spChg>
        <pc:spChg chg="mod">
          <ac:chgData name="Khattab, Sherif" userId="c83b1e15-36f3-4f46-aceb-05aac24c545e" providerId="ADAL" clId="{5F58813B-18CC-7841-A582-95E9B3EDEAAD}" dt="2022-04-07T03:41:16.683" v="558" actId="5793"/>
          <ac:spMkLst>
            <pc:docMk/>
            <pc:sldMk cId="2060055160" sldId="696"/>
            <ac:spMk id="3" creationId="{7E2E61AC-95C0-4780-9DE4-04B2D45E580E}"/>
          </ac:spMkLst>
        </pc:spChg>
      </pc:sldChg>
      <pc:sldChg chg="modSp mod modAnim">
        <pc:chgData name="Khattab, Sherif" userId="c83b1e15-36f3-4f46-aceb-05aac24c545e" providerId="ADAL" clId="{5F58813B-18CC-7841-A582-95E9B3EDEAAD}" dt="2022-04-07T03:42:20.147" v="635"/>
        <pc:sldMkLst>
          <pc:docMk/>
          <pc:sldMk cId="2756716711" sldId="697"/>
        </pc:sldMkLst>
        <pc:spChg chg="mod">
          <ac:chgData name="Khattab, Sherif" userId="c83b1e15-36f3-4f46-aceb-05aac24c545e" providerId="ADAL" clId="{5F58813B-18CC-7841-A582-95E9B3EDEAAD}" dt="2022-04-07T03:41:37.633" v="604" actId="20577"/>
          <ac:spMkLst>
            <pc:docMk/>
            <pc:sldMk cId="2756716711" sldId="697"/>
            <ac:spMk id="2" creationId="{35443E81-C51F-4860-80A0-DA032B2BDC22}"/>
          </ac:spMkLst>
        </pc:spChg>
        <pc:spChg chg="mod">
          <ac:chgData name="Khattab, Sherif" userId="c83b1e15-36f3-4f46-aceb-05aac24c545e" providerId="ADAL" clId="{5F58813B-18CC-7841-A582-95E9B3EDEAAD}" dt="2022-04-07T03:41:57.763" v="629" actId="27636"/>
          <ac:spMkLst>
            <pc:docMk/>
            <pc:sldMk cId="2756716711" sldId="697"/>
            <ac:spMk id="3" creationId="{30D61085-84D7-445A-B881-CD12198637C1}"/>
          </ac:spMkLst>
        </pc:spChg>
      </pc:sldChg>
      <pc:sldChg chg="add del">
        <pc:chgData name="Khattab, Sherif" userId="c83b1e15-36f3-4f46-aceb-05aac24c545e" providerId="ADAL" clId="{5F58813B-18CC-7841-A582-95E9B3EDEAAD}" dt="2022-04-07T03:18:53.671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3203085433" sldId="703"/>
        </pc:sldMkLst>
      </pc:sldChg>
      <pc:sldChg chg="modSp add mod">
        <pc:chgData name="Khattab, Sherif" userId="c83b1e15-36f3-4f46-aceb-05aac24c545e" providerId="ADAL" clId="{5F58813B-18CC-7841-A582-95E9B3EDEAAD}" dt="2022-04-07T03:35:14.530" v="340" actId="20577"/>
        <pc:sldMkLst>
          <pc:docMk/>
          <pc:sldMk cId="1395077406" sldId="704"/>
        </pc:sldMkLst>
        <pc:spChg chg="mod">
          <ac:chgData name="Khattab, Sherif" userId="c83b1e15-36f3-4f46-aceb-05aac24c545e" providerId="ADAL" clId="{5F58813B-18CC-7841-A582-95E9B3EDEAAD}" dt="2022-04-07T03:35:14.530" v="340" actId="20577"/>
          <ac:spMkLst>
            <pc:docMk/>
            <pc:sldMk cId="1395077406" sldId="704"/>
            <ac:spMk id="2" creationId="{5515FEA1-AD7E-5840-9446-7146D0B5B392}"/>
          </ac:spMkLst>
        </pc:spChg>
      </pc:sldChg>
      <pc:sldChg chg="add del">
        <pc:chgData name="Khattab, Sherif" userId="c83b1e15-36f3-4f46-aceb-05aac24c545e" providerId="ADAL" clId="{5F58813B-18CC-7841-A582-95E9B3EDEAAD}" dt="2022-04-07T03:35:09.295" v="329"/>
        <pc:sldMkLst>
          <pc:docMk/>
          <pc:sldMk cId="2201813218" sldId="704"/>
        </pc:sldMkLst>
      </pc:sldChg>
      <pc:sldChg chg="modSp new del mod modAnim">
        <pc:chgData name="Khattab, Sherif" userId="c83b1e15-36f3-4f46-aceb-05aac24c545e" providerId="ADAL" clId="{5F58813B-18CC-7841-A582-95E9B3EDEAAD}" dt="2022-04-07T03:34:59.805" v="327" actId="2696"/>
        <pc:sldMkLst>
          <pc:docMk/>
          <pc:sldMk cId="2425124816" sldId="704"/>
        </pc:sldMkLst>
        <pc:spChg chg="mod">
          <ac:chgData name="Khattab, Sherif" userId="c83b1e15-36f3-4f46-aceb-05aac24c545e" providerId="ADAL" clId="{5F58813B-18CC-7841-A582-95E9B3EDEAAD}" dt="2022-04-07T03:33:35.870" v="188" actId="20577"/>
          <ac:spMkLst>
            <pc:docMk/>
            <pc:sldMk cId="2425124816" sldId="704"/>
            <ac:spMk id="2" creationId="{5515FEA1-AD7E-5840-9446-7146D0B5B392}"/>
          </ac:spMkLst>
        </pc:spChg>
        <pc:spChg chg="mod">
          <ac:chgData name="Khattab, Sherif" userId="c83b1e15-36f3-4f46-aceb-05aac24c545e" providerId="ADAL" clId="{5F58813B-18CC-7841-A582-95E9B3EDEAAD}" dt="2022-04-07T03:34:05.750" v="305" actId="20577"/>
          <ac:spMkLst>
            <pc:docMk/>
            <pc:sldMk cId="2425124816" sldId="704"/>
            <ac:spMk id="3" creationId="{CE190FF6-AAD9-E142-BD4A-3CD72684F6B0}"/>
          </ac:spMkLst>
        </pc:spChg>
      </pc:sldChg>
      <pc:sldChg chg="add del">
        <pc:chgData name="Khattab, Sherif" userId="c83b1e15-36f3-4f46-aceb-05aac24c545e" providerId="ADAL" clId="{5F58813B-18CC-7841-A582-95E9B3EDEAAD}" dt="2022-04-07T03:35:42.139" v="342"/>
        <pc:sldMkLst>
          <pc:docMk/>
          <pc:sldMk cId="2884851129" sldId="705"/>
        </pc:sldMkLst>
      </pc:sldChg>
      <pc:sldChg chg="modSp add del mod modAnim">
        <pc:chgData name="Khattab, Sherif" userId="c83b1e15-36f3-4f46-aceb-05aac24c545e" providerId="ADAL" clId="{5F58813B-18CC-7841-A582-95E9B3EDEAAD}" dt="2022-04-12T03:24:48.698" v="640" actId="2696"/>
        <pc:sldMkLst>
          <pc:docMk/>
          <pc:sldMk cId="3867019798" sldId="705"/>
        </pc:sldMkLst>
        <pc:spChg chg="mod">
          <ac:chgData name="Khattab, Sherif" userId="c83b1e15-36f3-4f46-aceb-05aac24c545e" providerId="ADAL" clId="{5F58813B-18CC-7841-A582-95E9B3EDEAAD}" dt="2022-04-07T03:35:47.328" v="353" actId="20577"/>
          <ac:spMkLst>
            <pc:docMk/>
            <pc:sldMk cId="3867019798" sldId="705"/>
            <ac:spMk id="2" creationId="{5515FEA1-AD7E-5840-9446-7146D0B5B392}"/>
          </ac:spMkLst>
        </pc:spChg>
        <pc:spChg chg="mod">
          <ac:chgData name="Khattab, Sherif" userId="c83b1e15-36f3-4f46-aceb-05aac24c545e" providerId="ADAL" clId="{5F58813B-18CC-7841-A582-95E9B3EDEAAD}" dt="2022-04-07T03:36:30.528" v="438" actId="20577"/>
          <ac:spMkLst>
            <pc:docMk/>
            <pc:sldMk cId="3867019798" sldId="705"/>
            <ac:spMk id="3" creationId="{CE190FF6-AAD9-E142-BD4A-3CD72684F6B0}"/>
          </ac:spMkLst>
        </pc:spChg>
      </pc:sldChg>
      <pc:sldMasterChg chg="del delSldLayout">
        <pc:chgData name="Khattab, Sherif" userId="c83b1e15-36f3-4f46-aceb-05aac24c545e" providerId="ADAL" clId="{5F58813B-18CC-7841-A582-95E9B3EDEAAD}" dt="2022-04-07T03:18:30.048" v="1" actId="2696"/>
        <pc:sldMasterMkLst>
          <pc:docMk/>
          <pc:sldMasterMk cId="4273582900" sldId="2147483652"/>
        </pc:sldMasterMkLst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485411059" sldId="2147483653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441590285" sldId="2147483654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523495311" sldId="2147483655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992829756" sldId="2147483656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103645730" sldId="2147483657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832968132" sldId="2147483658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649294671" sldId="2147483659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86245505" sldId="2147483660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114394920" sldId="2147483661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364563631" sldId="2147483662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07660481" sldId="2147483663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966598120" sldId="2147483664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875984810" sldId="2147483665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450606090" sldId="2147483666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042094572" sldId="2147483667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464825969" sldId="2147483668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629425773" sldId="2147483669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072403696" sldId="2147483670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955352471" sldId="2147483671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594150616" sldId="2147483672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326348368" sldId="2147483673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68681592" sldId="2147483674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4026932516" sldId="2147483675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221990468" sldId="2147483676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492725618" sldId="2147483677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423394259" sldId="2147483678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139506358" sldId="2147483679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829069643" sldId="2147483680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081356536" sldId="2147483681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175930618" sldId="2147483682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789027670" sldId="2147483683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00275908" sldId="2147483684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600508421" sldId="2147483685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253948880" sldId="2147483686"/>
          </pc:sldLayoutMkLst>
        </pc:sldLayoutChg>
      </pc:sldMasterChg>
      <pc:sldMasterChg chg="del delSldLayout">
        <pc:chgData name="Khattab, Sherif" userId="c83b1e15-36f3-4f46-aceb-05aac24c545e" providerId="ADAL" clId="{5F58813B-18CC-7841-A582-95E9B3EDEAAD}" dt="2022-03-24T01:51:18.025" v="0" actId="2696"/>
        <pc:sldMasterMkLst>
          <pc:docMk/>
          <pc:sldMasterMk cId="1858905858" sldId="2147483687"/>
        </pc:sldMasterMkLst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086237450" sldId="2147483688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959088836" sldId="2147483689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49099763" sldId="2147483690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2362321000" sldId="2147483691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277597572" sldId="2147483692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625503974" sldId="2147483693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425182608" sldId="2147483694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723507663" sldId="2147483695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66033609" sldId="2147483696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670177044" sldId="2147483697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727559550" sldId="2147483698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039807866" sldId="2147483699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4049376567" sldId="2147483700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317395619" sldId="2147483701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0370836" sldId="2147483702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086342261" sldId="2147483703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726994662" sldId="2147483704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882619628" sldId="2147483705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2335788421" sldId="2147483706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864521925" sldId="2147483707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2542645238" sldId="2147483708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556977476" sldId="2147483709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496394449" sldId="2147483710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220796264" sldId="2147483711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974021262" sldId="2147483712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384549537" sldId="2147483713"/>
          </pc:sldLayoutMkLst>
        </pc:sldLayoutChg>
      </pc:sldMaster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C2C445F9-F30E-1E49-B9B7-160CA81FA1B2}"/>
    <pc:docChg chg="modSld">
      <pc:chgData name="Khattab, Sherif" userId="c83b1e15-36f3-4f46-aceb-05aac24c545e" providerId="ADAL" clId="{C2C445F9-F30E-1E49-B9B7-160CA81FA1B2}" dt="2021-09-01T06:23:29.137" v="0"/>
      <pc:docMkLst>
        <pc:docMk/>
      </pc:docMkLst>
      <pc:sldChg chg="modSp">
        <pc:chgData name="Khattab, Sherif" userId="c83b1e15-36f3-4f46-aceb-05aac24c545e" providerId="ADAL" clId="{C2C445F9-F30E-1E49-B9B7-160CA81FA1B2}" dt="2021-09-01T06:23:29.137" v="0"/>
        <pc:sldMkLst>
          <pc:docMk/>
          <pc:sldMk cId="1330366002" sldId="454"/>
        </pc:sldMkLst>
        <pc:spChg chg="mod">
          <ac:chgData name="Khattab, Sherif" userId="c83b1e15-36f3-4f46-aceb-05aac24c545e" providerId="ADAL" clId="{C2C445F9-F30E-1E49-B9B7-160CA81FA1B2}" dt="2021-09-01T06:23:29.137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E4F5CECD-5BE2-594E-82ED-86EEFED70CA7}"/>
    <pc:docChg chg="undo custSel addSld delSld modSld sldOrd">
      <pc:chgData name="Khattab, Sherif" userId="c83b1e15-36f3-4f46-aceb-05aac24c545e" providerId="ADAL" clId="{E4F5CECD-5BE2-594E-82ED-86EEFED70CA7}" dt="2023-04-06T12:21:56.968" v="1475"/>
      <pc:docMkLst>
        <pc:docMk/>
      </pc:docMkLst>
      <pc:sldChg chg="modSp mod ord modAnim">
        <pc:chgData name="Khattab, Sherif" userId="c83b1e15-36f3-4f46-aceb-05aac24c545e" providerId="ADAL" clId="{E4F5CECD-5BE2-594E-82ED-86EEFED70CA7}" dt="2023-04-06T11:18:15.460" v="235"/>
        <pc:sldMkLst>
          <pc:docMk/>
          <pc:sldMk cId="3394915563" sldId="264"/>
        </pc:sldMkLst>
        <pc:spChg chg="mod">
          <ac:chgData name="Khattab, Sherif" userId="c83b1e15-36f3-4f46-aceb-05aac24c545e" providerId="ADAL" clId="{E4F5CECD-5BE2-594E-82ED-86EEFED70CA7}" dt="2023-04-06T11:18:05.144" v="233" actId="15"/>
          <ac:spMkLst>
            <pc:docMk/>
            <pc:sldMk cId="3394915563" sldId="264"/>
            <ac:spMk id="11271" creationId="{1470883A-A7CA-FC4F-82B5-9101F62238B9}"/>
          </ac:spMkLst>
        </pc:spChg>
      </pc:sldChg>
      <pc:sldChg chg="addSp modSp mod modAnim">
        <pc:chgData name="Khattab, Sherif" userId="c83b1e15-36f3-4f46-aceb-05aac24c545e" providerId="ADAL" clId="{E4F5CECD-5BE2-594E-82ED-86EEFED70CA7}" dt="2023-04-06T11:16:37.661" v="186"/>
        <pc:sldMkLst>
          <pc:docMk/>
          <pc:sldMk cId="1263417260" sldId="270"/>
        </pc:sldMkLst>
        <pc:spChg chg="add mod">
          <ac:chgData name="Khattab, Sherif" userId="c83b1e15-36f3-4f46-aceb-05aac24c545e" providerId="ADAL" clId="{E4F5CECD-5BE2-594E-82ED-86EEFED70CA7}" dt="2023-04-06T11:16:33.937" v="185" actId="1582"/>
          <ac:spMkLst>
            <pc:docMk/>
            <pc:sldMk cId="1263417260" sldId="270"/>
            <ac:spMk id="2" creationId="{45FF9CEA-09DD-2D9F-016E-C13D650275DC}"/>
          </ac:spMkLst>
        </pc:spChg>
      </pc:sldChg>
      <pc:sldChg chg="modSp mod modAnim">
        <pc:chgData name="Khattab, Sherif" userId="c83b1e15-36f3-4f46-aceb-05aac24c545e" providerId="ADAL" clId="{E4F5CECD-5BE2-594E-82ED-86EEFED70CA7}" dt="2023-04-06T11:05:19.368" v="107"/>
        <pc:sldMkLst>
          <pc:docMk/>
          <pc:sldMk cId="2530146369" sldId="273"/>
        </pc:sldMkLst>
        <pc:spChg chg="mod">
          <ac:chgData name="Khattab, Sherif" userId="c83b1e15-36f3-4f46-aceb-05aac24c545e" providerId="ADAL" clId="{E4F5CECD-5BE2-594E-82ED-86EEFED70CA7}" dt="2023-04-06T11:05:11.898" v="105" actId="113"/>
          <ac:spMkLst>
            <pc:docMk/>
            <pc:sldMk cId="2530146369" sldId="273"/>
            <ac:spMk id="20487" creationId="{14F4AAF7-0F62-5C44-AE55-5FA15572ED5C}"/>
          </ac:spMkLst>
        </pc:spChg>
      </pc:sldChg>
      <pc:sldChg chg="addSp modSp mod modAnim">
        <pc:chgData name="Khattab, Sherif" userId="c83b1e15-36f3-4f46-aceb-05aac24c545e" providerId="ADAL" clId="{E4F5CECD-5BE2-594E-82ED-86EEFED70CA7}" dt="2023-04-06T11:12:01.874" v="178"/>
        <pc:sldMkLst>
          <pc:docMk/>
          <pc:sldMk cId="1639835931" sldId="278"/>
        </pc:sldMkLst>
        <pc:spChg chg="add mod">
          <ac:chgData name="Khattab, Sherif" userId="c83b1e15-36f3-4f46-aceb-05aac24c545e" providerId="ADAL" clId="{E4F5CECD-5BE2-594E-82ED-86EEFED70CA7}" dt="2023-04-06T11:08:31.964" v="129" actId="14100"/>
          <ac:spMkLst>
            <pc:docMk/>
            <pc:sldMk cId="1639835931" sldId="278"/>
            <ac:spMk id="2" creationId="{F82BFC0A-B28A-ABF1-0485-44F7F76641B5}"/>
          </ac:spMkLst>
        </pc:spChg>
        <pc:spChg chg="add mod">
          <ac:chgData name="Khattab, Sherif" userId="c83b1e15-36f3-4f46-aceb-05aac24c545e" providerId="ADAL" clId="{E4F5CECD-5BE2-594E-82ED-86EEFED70CA7}" dt="2023-04-06T11:08:13.480" v="128" actId="14100"/>
          <ac:spMkLst>
            <pc:docMk/>
            <pc:sldMk cId="1639835931" sldId="278"/>
            <ac:spMk id="3" creationId="{89221892-DF03-698C-DE8C-54ACFEE7E5B5}"/>
          </ac:spMkLst>
        </pc:spChg>
        <pc:spChg chg="add mod">
          <ac:chgData name="Khattab, Sherif" userId="c83b1e15-36f3-4f46-aceb-05aac24c545e" providerId="ADAL" clId="{E4F5CECD-5BE2-594E-82ED-86EEFED70CA7}" dt="2023-04-06T11:08:37.368" v="131" actId="1076"/>
          <ac:spMkLst>
            <pc:docMk/>
            <pc:sldMk cId="1639835931" sldId="278"/>
            <ac:spMk id="6" creationId="{AA43A62A-F4F0-E15D-D41C-5D64E179A1AD}"/>
          </ac:spMkLst>
        </pc:spChg>
        <pc:spChg chg="add mod">
          <ac:chgData name="Khattab, Sherif" userId="c83b1e15-36f3-4f46-aceb-05aac24c545e" providerId="ADAL" clId="{E4F5CECD-5BE2-594E-82ED-86EEFED70CA7}" dt="2023-04-06T11:08:41.629" v="133" actId="1076"/>
          <ac:spMkLst>
            <pc:docMk/>
            <pc:sldMk cId="1639835931" sldId="278"/>
            <ac:spMk id="7" creationId="{760F870C-A4C9-A1B8-3797-FAF9E1D4813D}"/>
          </ac:spMkLst>
        </pc:spChg>
        <pc:spChg chg="add mod">
          <ac:chgData name="Khattab, Sherif" userId="c83b1e15-36f3-4f46-aceb-05aac24c545e" providerId="ADAL" clId="{E4F5CECD-5BE2-594E-82ED-86EEFED70CA7}" dt="2023-04-06T11:08:46.088" v="135" actId="1076"/>
          <ac:spMkLst>
            <pc:docMk/>
            <pc:sldMk cId="1639835931" sldId="278"/>
            <ac:spMk id="9" creationId="{B01CD937-094E-56FD-EB0D-84784E5921FB}"/>
          </ac:spMkLst>
        </pc:spChg>
        <pc:spChg chg="add mod">
          <ac:chgData name="Khattab, Sherif" userId="c83b1e15-36f3-4f46-aceb-05aac24c545e" providerId="ADAL" clId="{E4F5CECD-5BE2-594E-82ED-86EEFED70CA7}" dt="2023-04-06T11:08:50.442" v="137" actId="1076"/>
          <ac:spMkLst>
            <pc:docMk/>
            <pc:sldMk cId="1639835931" sldId="278"/>
            <ac:spMk id="10" creationId="{B2FC02A6-8442-528D-6BDC-BACC6D0E995A}"/>
          </ac:spMkLst>
        </pc:spChg>
        <pc:spChg chg="add mod">
          <ac:chgData name="Khattab, Sherif" userId="c83b1e15-36f3-4f46-aceb-05aac24c545e" providerId="ADAL" clId="{E4F5CECD-5BE2-594E-82ED-86EEFED70CA7}" dt="2023-04-06T11:10:10.983" v="150" actId="207"/>
          <ac:spMkLst>
            <pc:docMk/>
            <pc:sldMk cId="1639835931" sldId="278"/>
            <ac:spMk id="11" creationId="{1A668FDA-A8C2-BC88-9C54-688F4CF4347D}"/>
          </ac:spMkLst>
        </pc:spChg>
        <pc:spChg chg="add mod">
          <ac:chgData name="Khattab, Sherif" userId="c83b1e15-36f3-4f46-aceb-05aac24c545e" providerId="ADAL" clId="{E4F5CECD-5BE2-594E-82ED-86EEFED70CA7}" dt="2023-04-06T11:10:16.545" v="152" actId="1076"/>
          <ac:spMkLst>
            <pc:docMk/>
            <pc:sldMk cId="1639835931" sldId="278"/>
            <ac:spMk id="12" creationId="{F620F660-FE95-299F-D895-2F95896ABF20}"/>
          </ac:spMkLst>
        </pc:spChg>
        <pc:spChg chg="add mod">
          <ac:chgData name="Khattab, Sherif" userId="c83b1e15-36f3-4f46-aceb-05aac24c545e" providerId="ADAL" clId="{E4F5CECD-5BE2-594E-82ED-86EEFED70CA7}" dt="2023-04-06T11:10:23.392" v="155" actId="14100"/>
          <ac:spMkLst>
            <pc:docMk/>
            <pc:sldMk cId="1639835931" sldId="278"/>
            <ac:spMk id="13" creationId="{65B45889-C8DE-1101-FB7E-82BD1F59766E}"/>
          </ac:spMkLst>
        </pc:spChg>
        <pc:spChg chg="add mod">
          <ac:chgData name="Khattab, Sherif" userId="c83b1e15-36f3-4f46-aceb-05aac24c545e" providerId="ADAL" clId="{E4F5CECD-5BE2-594E-82ED-86EEFED70CA7}" dt="2023-04-06T11:11:16.951" v="168" actId="207"/>
          <ac:spMkLst>
            <pc:docMk/>
            <pc:sldMk cId="1639835931" sldId="278"/>
            <ac:spMk id="14" creationId="{9700153A-98A4-4E2B-F332-1E3D25AD9FCD}"/>
          </ac:spMkLst>
        </pc:spChg>
        <pc:spChg chg="add mod">
          <ac:chgData name="Khattab, Sherif" userId="c83b1e15-36f3-4f46-aceb-05aac24c545e" providerId="ADAL" clId="{E4F5CECD-5BE2-594E-82ED-86EEFED70CA7}" dt="2023-04-06T11:11:22.950" v="170" actId="1076"/>
          <ac:spMkLst>
            <pc:docMk/>
            <pc:sldMk cId="1639835931" sldId="278"/>
            <ac:spMk id="15" creationId="{057B5E2E-BD81-3DD3-2470-2CA870F2E8AB}"/>
          </ac:spMkLst>
        </pc:spChg>
        <pc:spChg chg="add mod">
          <ac:chgData name="Khattab, Sherif" userId="c83b1e15-36f3-4f46-aceb-05aac24c545e" providerId="ADAL" clId="{E4F5CECD-5BE2-594E-82ED-86EEFED70CA7}" dt="2023-04-06T11:11:27.537" v="172" actId="1076"/>
          <ac:spMkLst>
            <pc:docMk/>
            <pc:sldMk cId="1639835931" sldId="278"/>
            <ac:spMk id="16" creationId="{7FBD50BC-B5FE-B4C6-C08C-7D6331A762F2}"/>
          </ac:spMkLst>
        </pc:spChg>
        <pc:spChg chg="add mod">
          <ac:chgData name="Khattab, Sherif" userId="c83b1e15-36f3-4f46-aceb-05aac24c545e" providerId="ADAL" clId="{E4F5CECD-5BE2-594E-82ED-86EEFED70CA7}" dt="2023-04-06T11:11:34.265" v="174" actId="1076"/>
          <ac:spMkLst>
            <pc:docMk/>
            <pc:sldMk cId="1639835931" sldId="278"/>
            <ac:spMk id="17" creationId="{5D5999EB-DA4A-8FB3-9281-B7598C602E0B}"/>
          </ac:spMkLst>
        </pc:spChg>
        <pc:picChg chg="mod">
          <ac:chgData name="Khattab, Sherif" userId="c83b1e15-36f3-4f46-aceb-05aac24c545e" providerId="ADAL" clId="{E4F5CECD-5BE2-594E-82ED-86EEFED70CA7}" dt="2023-04-06T11:07:29.135" v="117" actId="14100"/>
          <ac:picMkLst>
            <pc:docMk/>
            <pc:sldMk cId="1639835931" sldId="278"/>
            <ac:picMk id="25604" creationId="{1056225E-111A-584A-95C1-7BB433812558}"/>
          </ac:picMkLst>
        </pc:picChg>
      </pc:sldChg>
      <pc:sldChg chg="addSp delSp modSp mod modAnim">
        <pc:chgData name="Khattab, Sherif" userId="c83b1e15-36f3-4f46-aceb-05aac24c545e" providerId="ADAL" clId="{E4F5CECD-5BE2-594E-82ED-86EEFED70CA7}" dt="2023-04-06T11:24:26.122" v="311"/>
        <pc:sldMkLst>
          <pc:docMk/>
          <pc:sldMk cId="2113880437" sldId="281"/>
        </pc:sldMkLst>
        <pc:spChg chg="mod">
          <ac:chgData name="Khattab, Sherif" userId="c83b1e15-36f3-4f46-aceb-05aac24c545e" providerId="ADAL" clId="{E4F5CECD-5BE2-594E-82ED-86EEFED70CA7}" dt="2023-04-06T11:21:04.222" v="275" actId="478"/>
          <ac:spMkLst>
            <pc:docMk/>
            <pc:sldMk cId="2113880437" sldId="281"/>
            <ac:spMk id="49179" creationId="{CC41E770-668E-6046-83A5-BD51ED574689}"/>
          </ac:spMkLst>
        </pc:spChg>
        <pc:spChg chg="add del">
          <ac:chgData name="Khattab, Sherif" userId="c83b1e15-36f3-4f46-aceb-05aac24c545e" providerId="ADAL" clId="{E4F5CECD-5BE2-594E-82ED-86EEFED70CA7}" dt="2023-04-06T11:21:04.222" v="275" actId="478"/>
          <ac:spMkLst>
            <pc:docMk/>
            <pc:sldMk cId="2113880437" sldId="281"/>
            <ac:spMk id="49180" creationId="{B3D1C268-A420-1749-9286-213C4C2C2ED6}"/>
          </ac:spMkLst>
        </pc:spChg>
        <pc:spChg chg="mod">
          <ac:chgData name="Khattab, Sherif" userId="c83b1e15-36f3-4f46-aceb-05aac24c545e" providerId="ADAL" clId="{E4F5CECD-5BE2-594E-82ED-86EEFED70CA7}" dt="2023-04-06T11:21:04.222" v="275" actId="478"/>
          <ac:spMkLst>
            <pc:docMk/>
            <pc:sldMk cId="2113880437" sldId="281"/>
            <ac:spMk id="49185" creationId="{0829A282-D20D-9344-B5C7-7C313E8E476E}"/>
          </ac:spMkLst>
        </pc:spChg>
        <pc:spChg chg="mod">
          <ac:chgData name="Khattab, Sherif" userId="c83b1e15-36f3-4f46-aceb-05aac24c545e" providerId="ADAL" clId="{E4F5CECD-5BE2-594E-82ED-86EEFED70CA7}" dt="2023-04-06T11:21:04.222" v="275" actId="478"/>
          <ac:spMkLst>
            <pc:docMk/>
            <pc:sldMk cId="2113880437" sldId="281"/>
            <ac:spMk id="49186" creationId="{84E97FF6-02FD-DE4B-BA96-E0753806D54C}"/>
          </ac:spMkLst>
        </pc:spChg>
        <pc:spChg chg="mod">
          <ac:chgData name="Khattab, Sherif" userId="c83b1e15-36f3-4f46-aceb-05aac24c545e" providerId="ADAL" clId="{E4F5CECD-5BE2-594E-82ED-86EEFED70CA7}" dt="2023-04-06T11:22:01.173" v="286" actId="1076"/>
          <ac:spMkLst>
            <pc:docMk/>
            <pc:sldMk cId="2113880437" sldId="281"/>
            <ac:spMk id="49195" creationId="{5D2A2283-FD42-C743-9F48-81574C347C0F}"/>
          </ac:spMkLst>
        </pc:spChg>
        <pc:spChg chg="mod">
          <ac:chgData name="Khattab, Sherif" userId="c83b1e15-36f3-4f46-aceb-05aac24c545e" providerId="ADAL" clId="{E4F5CECD-5BE2-594E-82ED-86EEFED70CA7}" dt="2023-04-06T11:20:44.290" v="273" actId="27636"/>
          <ac:spMkLst>
            <pc:docMk/>
            <pc:sldMk cId="2113880437" sldId="281"/>
            <ac:spMk id="49221" creationId="{9431478F-568E-2C45-B598-61FC7E37FBA1}"/>
          </ac:spMkLst>
        </pc:spChg>
        <pc:grpChg chg="mod">
          <ac:chgData name="Khattab, Sherif" userId="c83b1e15-36f3-4f46-aceb-05aac24c545e" providerId="ADAL" clId="{E4F5CECD-5BE2-594E-82ED-86EEFED70CA7}" dt="2023-04-06T11:21:04.222" v="275" actId="478"/>
          <ac:grpSpMkLst>
            <pc:docMk/>
            <pc:sldMk cId="2113880437" sldId="281"/>
            <ac:grpSpMk id="49178" creationId="{74D1BA87-E6C2-274E-AB71-F8B641326C9B}"/>
          </ac:grpSpMkLst>
        </pc:grpChg>
        <pc:cxnChg chg="mod">
          <ac:chgData name="Khattab, Sherif" userId="c83b1e15-36f3-4f46-aceb-05aac24c545e" providerId="ADAL" clId="{E4F5CECD-5BE2-594E-82ED-86EEFED70CA7}" dt="2023-04-06T11:21:04.222" v="275" actId="478"/>
          <ac:cxnSpMkLst>
            <pc:docMk/>
            <pc:sldMk cId="2113880437" sldId="281"/>
            <ac:cxnSpMk id="49181" creationId="{3BDA1993-C161-9F48-B7F7-02EBDA43DB97}"/>
          </ac:cxnSpMkLst>
        </pc:cxnChg>
        <pc:cxnChg chg="mod">
          <ac:chgData name="Khattab, Sherif" userId="c83b1e15-36f3-4f46-aceb-05aac24c545e" providerId="ADAL" clId="{E4F5CECD-5BE2-594E-82ED-86EEFED70CA7}" dt="2023-04-06T11:21:04.222" v="275" actId="478"/>
          <ac:cxnSpMkLst>
            <pc:docMk/>
            <pc:sldMk cId="2113880437" sldId="281"/>
            <ac:cxnSpMk id="49182" creationId="{6971619F-E844-ED4E-A076-FD19FF490D35}"/>
          </ac:cxnSpMkLst>
        </pc:cxnChg>
        <pc:cxnChg chg="mod">
          <ac:chgData name="Khattab, Sherif" userId="c83b1e15-36f3-4f46-aceb-05aac24c545e" providerId="ADAL" clId="{E4F5CECD-5BE2-594E-82ED-86EEFED70CA7}" dt="2023-04-06T11:21:04.222" v="275" actId="478"/>
          <ac:cxnSpMkLst>
            <pc:docMk/>
            <pc:sldMk cId="2113880437" sldId="281"/>
            <ac:cxnSpMk id="49183" creationId="{B22900F0-43CC-D345-A0BC-AC69F7BBBC22}"/>
          </ac:cxnSpMkLst>
        </pc:cxnChg>
        <pc:cxnChg chg="mod">
          <ac:chgData name="Khattab, Sherif" userId="c83b1e15-36f3-4f46-aceb-05aac24c545e" providerId="ADAL" clId="{E4F5CECD-5BE2-594E-82ED-86EEFED70CA7}" dt="2023-04-06T11:21:04.222" v="275" actId="478"/>
          <ac:cxnSpMkLst>
            <pc:docMk/>
            <pc:sldMk cId="2113880437" sldId="281"/>
            <ac:cxnSpMk id="49184" creationId="{91CFEE10-5DDB-1A4C-8942-7E753F78066D}"/>
          </ac:cxnSpMkLst>
        </pc:cxnChg>
        <pc:cxnChg chg="mod">
          <ac:chgData name="Khattab, Sherif" userId="c83b1e15-36f3-4f46-aceb-05aac24c545e" providerId="ADAL" clId="{E4F5CECD-5BE2-594E-82ED-86EEFED70CA7}" dt="2023-04-06T11:22:07.681" v="287" actId="14100"/>
          <ac:cxnSpMkLst>
            <pc:docMk/>
            <pc:sldMk cId="2113880437" sldId="281"/>
            <ac:cxnSpMk id="49196" creationId="{EEE4B4F4-8754-714B-9261-243B19057945}"/>
          </ac:cxnSpMkLst>
        </pc:cxnChg>
      </pc:sldChg>
      <pc:sldChg chg="delSp mod">
        <pc:chgData name="Khattab, Sherif" userId="c83b1e15-36f3-4f46-aceb-05aac24c545e" providerId="ADAL" clId="{E4F5CECD-5BE2-594E-82ED-86EEFED70CA7}" dt="2023-04-06T11:27:09.005" v="382" actId="21"/>
        <pc:sldMkLst>
          <pc:docMk/>
          <pc:sldMk cId="3257687072" sldId="282"/>
        </pc:sldMkLst>
        <pc:picChg chg="del">
          <ac:chgData name="Khattab, Sherif" userId="c83b1e15-36f3-4f46-aceb-05aac24c545e" providerId="ADAL" clId="{E4F5CECD-5BE2-594E-82ED-86EEFED70CA7}" dt="2023-04-06T11:27:09.005" v="382" actId="21"/>
          <ac:picMkLst>
            <pc:docMk/>
            <pc:sldMk cId="3257687072" sldId="282"/>
            <ac:picMk id="4" creationId="{4BB04FE8-F949-4E3B-8F43-9EAAA01988A5}"/>
          </ac:picMkLst>
        </pc:picChg>
      </pc:sldChg>
      <pc:sldChg chg="modSp mod modAnim">
        <pc:chgData name="Khattab, Sherif" userId="c83b1e15-36f3-4f46-aceb-05aac24c545e" providerId="ADAL" clId="{E4F5CECD-5BE2-594E-82ED-86EEFED70CA7}" dt="2023-04-06T11:29:52.794" v="417" actId="113"/>
        <pc:sldMkLst>
          <pc:docMk/>
          <pc:sldMk cId="1585906518" sldId="288"/>
        </pc:sldMkLst>
        <pc:spChg chg="mod">
          <ac:chgData name="Khattab, Sherif" userId="c83b1e15-36f3-4f46-aceb-05aac24c545e" providerId="ADAL" clId="{E4F5CECD-5BE2-594E-82ED-86EEFED70CA7}" dt="2023-04-06T11:29:52.794" v="417" actId="113"/>
          <ac:spMkLst>
            <pc:docMk/>
            <pc:sldMk cId="1585906518" sldId="288"/>
            <ac:spMk id="59396" creationId="{E5F249CF-649D-0843-A449-0DBEA31D3163}"/>
          </ac:spMkLst>
        </pc:spChg>
        <pc:picChg chg="mod">
          <ac:chgData name="Khattab, Sherif" userId="c83b1e15-36f3-4f46-aceb-05aac24c545e" providerId="ADAL" clId="{E4F5CECD-5BE2-594E-82ED-86EEFED70CA7}" dt="2023-04-06T11:29:28.122" v="416" actId="1076"/>
          <ac:picMkLst>
            <pc:docMk/>
            <pc:sldMk cId="1585906518" sldId="288"/>
            <ac:picMk id="4" creationId="{AEB939FE-E967-4C4B-BD3C-95DECE045122}"/>
          </ac:picMkLst>
        </pc:picChg>
      </pc:sldChg>
      <pc:sldChg chg="modSp mod modAnim">
        <pc:chgData name="Khattab, Sherif" userId="c83b1e15-36f3-4f46-aceb-05aac24c545e" providerId="ADAL" clId="{E4F5CECD-5BE2-594E-82ED-86EEFED70CA7}" dt="2023-04-06T12:19:48.783" v="1326" actId="27636"/>
        <pc:sldMkLst>
          <pc:docMk/>
          <pc:sldMk cId="2178242598" sldId="291"/>
        </pc:sldMkLst>
        <pc:spChg chg="mod">
          <ac:chgData name="Khattab, Sherif" userId="c83b1e15-36f3-4f46-aceb-05aac24c545e" providerId="ADAL" clId="{E4F5CECD-5BE2-594E-82ED-86EEFED70CA7}" dt="2023-04-06T12:19:48.783" v="1326" actId="27636"/>
          <ac:spMkLst>
            <pc:docMk/>
            <pc:sldMk cId="2178242598" sldId="291"/>
            <ac:spMk id="62469" creationId="{D7A4A2B5-D9D8-1543-9E8C-3AF1E8C73CF3}"/>
          </ac:spMkLst>
        </pc:spChg>
      </pc:sldChg>
      <pc:sldChg chg="addSp modSp modAnim">
        <pc:chgData name="Khattab, Sherif" userId="c83b1e15-36f3-4f46-aceb-05aac24c545e" providerId="ADAL" clId="{E4F5CECD-5BE2-594E-82ED-86EEFED70CA7}" dt="2023-04-06T11:38:47.233" v="637"/>
        <pc:sldMkLst>
          <pc:docMk/>
          <pc:sldMk cId="2744154349" sldId="300"/>
        </pc:sldMkLst>
        <pc:spChg chg="mod">
          <ac:chgData name="Khattab, Sherif" userId="c83b1e15-36f3-4f46-aceb-05aac24c545e" providerId="ADAL" clId="{E4F5CECD-5BE2-594E-82ED-86EEFED70CA7}" dt="2023-04-06T11:36:56.641" v="624" actId="113"/>
          <ac:spMkLst>
            <pc:docMk/>
            <pc:sldMk cId="2744154349" sldId="300"/>
            <ac:spMk id="71683" creationId="{0A3D699D-BA7C-6640-B6A3-EDEF532F5A93}"/>
          </ac:spMkLst>
        </pc:spChg>
        <pc:picChg chg="add mod">
          <ac:chgData name="Khattab, Sherif" userId="c83b1e15-36f3-4f46-aceb-05aac24c545e" providerId="ADAL" clId="{E4F5CECD-5BE2-594E-82ED-86EEFED70CA7}" dt="2023-04-06T11:38:07.811" v="632" actId="1076"/>
          <ac:picMkLst>
            <pc:docMk/>
            <pc:sldMk cId="2744154349" sldId="300"/>
            <ac:picMk id="2" creationId="{B340A8AD-106E-E800-F393-A1B9C83B1FC6}"/>
          </ac:picMkLst>
        </pc:picChg>
        <pc:picChg chg="add mod">
          <ac:chgData name="Khattab, Sherif" userId="c83b1e15-36f3-4f46-aceb-05aac24c545e" providerId="ADAL" clId="{E4F5CECD-5BE2-594E-82ED-86EEFED70CA7}" dt="2023-04-06T11:38:05.776" v="631" actId="1076"/>
          <ac:picMkLst>
            <pc:docMk/>
            <pc:sldMk cId="2744154349" sldId="300"/>
            <ac:picMk id="3" creationId="{40CE0CF4-06F5-1B23-F08B-0CE9B81C16D6}"/>
          </ac:picMkLst>
        </pc:picChg>
        <pc:picChg chg="mod">
          <ac:chgData name="Khattab, Sherif" userId="c83b1e15-36f3-4f46-aceb-05aac24c545e" providerId="ADAL" clId="{E4F5CECD-5BE2-594E-82ED-86EEFED70CA7}" dt="2023-04-06T11:37:57.408" v="630" actId="732"/>
          <ac:picMkLst>
            <pc:docMk/>
            <pc:sldMk cId="2744154349" sldId="300"/>
            <ac:picMk id="71685" creationId="{9879E858-3D7E-4340-A1E4-08C1D88BC85E}"/>
          </ac:picMkLst>
        </pc:pic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059249952" sldId="409"/>
        </pc:sldMkLst>
      </pc:sldChg>
      <pc:sldChg chg="modSp add del mod">
        <pc:chgData name="Khattab, Sherif" userId="c83b1e15-36f3-4f46-aceb-05aac24c545e" providerId="ADAL" clId="{E4F5CECD-5BE2-594E-82ED-86EEFED70CA7}" dt="2023-04-06T12:14:36.894" v="1184" actId="114"/>
        <pc:sldMkLst>
          <pc:docMk/>
          <pc:sldMk cId="3223946229" sldId="410"/>
        </pc:sldMkLst>
        <pc:spChg chg="mod">
          <ac:chgData name="Khattab, Sherif" userId="c83b1e15-36f3-4f46-aceb-05aac24c545e" providerId="ADAL" clId="{E4F5CECD-5BE2-594E-82ED-86EEFED70CA7}" dt="2023-04-06T12:14:36.894" v="1184" actId="114"/>
          <ac:spMkLst>
            <pc:docMk/>
            <pc:sldMk cId="3223946229" sldId="410"/>
            <ac:spMk id="74757" creationId="{B1475F37-34D3-5E45-BF62-E1E6573F85FF}"/>
          </ac:spMkLst>
        </pc:sp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533808976" sldId="412"/>
        </pc:sldMkLst>
      </pc:sldChg>
      <pc:sldChg chg="modSp add del">
        <pc:chgData name="Khattab, Sherif" userId="c83b1e15-36f3-4f46-aceb-05aac24c545e" providerId="ADAL" clId="{E4F5CECD-5BE2-594E-82ED-86EEFED70CA7}" dt="2023-04-06T11:02:53.022" v="77" actId="113"/>
        <pc:sldMkLst>
          <pc:docMk/>
          <pc:sldMk cId="3254031112" sldId="418"/>
        </pc:sldMkLst>
        <pc:spChg chg="mod">
          <ac:chgData name="Khattab, Sherif" userId="c83b1e15-36f3-4f46-aceb-05aac24c545e" providerId="ADAL" clId="{E4F5CECD-5BE2-594E-82ED-86EEFED70CA7}" dt="2023-04-06T11:02:53.022" v="77" actId="113"/>
          <ac:spMkLst>
            <pc:docMk/>
            <pc:sldMk cId="3254031112" sldId="418"/>
            <ac:spMk id="25609" creationId="{C0AFC729-7B02-EC40-93EF-C5440A7799C4}"/>
          </ac:spMkLst>
        </pc:spChg>
      </pc:sldChg>
      <pc:sldChg chg="add del">
        <pc:chgData name="Khattab, Sherif" userId="c83b1e15-36f3-4f46-aceb-05aac24c545e" providerId="ADAL" clId="{E4F5CECD-5BE2-594E-82ED-86EEFED70CA7}" dt="2023-04-06T11:02:25.766" v="52" actId="2696"/>
        <pc:sldMkLst>
          <pc:docMk/>
          <pc:sldMk cId="2870137101" sldId="420"/>
        </pc:sldMkLst>
      </pc:sldChg>
      <pc:sldChg chg="modSp add del mod modAnim">
        <pc:chgData name="Khattab, Sherif" userId="c83b1e15-36f3-4f46-aceb-05aac24c545e" providerId="ADAL" clId="{E4F5CECD-5BE2-594E-82ED-86EEFED70CA7}" dt="2023-04-06T11:48:39.893" v="999"/>
        <pc:sldMkLst>
          <pc:docMk/>
          <pc:sldMk cId="1034715571" sldId="425"/>
        </pc:sldMkLst>
        <pc:spChg chg="mod">
          <ac:chgData name="Khattab, Sherif" userId="c83b1e15-36f3-4f46-aceb-05aac24c545e" providerId="ADAL" clId="{E4F5CECD-5BE2-594E-82ED-86EEFED70CA7}" dt="2023-04-06T11:47:02.529" v="875" actId="20577"/>
          <ac:spMkLst>
            <pc:docMk/>
            <pc:sldMk cId="1034715571" sldId="425"/>
            <ac:spMk id="33806" creationId="{D198EC2B-196D-ED41-98F0-3D559C37CCB9}"/>
          </ac:spMkLst>
        </pc:spChg>
        <pc:spChg chg="mod">
          <ac:chgData name="Khattab, Sherif" userId="c83b1e15-36f3-4f46-aceb-05aac24c545e" providerId="ADAL" clId="{E4F5CECD-5BE2-594E-82ED-86EEFED70CA7}" dt="2023-04-06T11:48:31.333" v="997" actId="15"/>
          <ac:spMkLst>
            <pc:docMk/>
            <pc:sldMk cId="1034715571" sldId="425"/>
            <ac:spMk id="33807" creationId="{E5CC435B-8448-894C-8C06-0763032D6EC9}"/>
          </ac:spMkLst>
        </pc:spChg>
        <pc:picChg chg="mod">
          <ac:chgData name="Khattab, Sherif" userId="c83b1e15-36f3-4f46-aceb-05aac24c545e" providerId="ADAL" clId="{E4F5CECD-5BE2-594E-82ED-86EEFED70CA7}" dt="2023-04-06T11:42:22.770" v="753" actId="14100"/>
          <ac:picMkLst>
            <pc:docMk/>
            <pc:sldMk cId="1034715571" sldId="425"/>
            <ac:picMk id="33796" creationId="{7394E083-6855-B14A-BB00-16C6B10995B6}"/>
          </ac:picMkLst>
        </pc:picChg>
      </pc:sldChg>
      <pc:sldChg chg="addSp modSp add del mod modAnim">
        <pc:chgData name="Khattab, Sherif" userId="c83b1e15-36f3-4f46-aceb-05aac24c545e" providerId="ADAL" clId="{E4F5CECD-5BE2-594E-82ED-86EEFED70CA7}" dt="2023-04-06T11:45:22.071" v="823"/>
        <pc:sldMkLst>
          <pc:docMk/>
          <pc:sldMk cId="3532216384" sldId="426"/>
        </pc:sldMkLst>
        <pc:spChg chg="mod">
          <ac:chgData name="Khattab, Sherif" userId="c83b1e15-36f3-4f46-aceb-05aac24c545e" providerId="ADAL" clId="{E4F5CECD-5BE2-594E-82ED-86EEFED70CA7}" dt="2023-04-06T11:45:10.240" v="820" actId="20577"/>
          <ac:spMkLst>
            <pc:docMk/>
            <pc:sldMk cId="3532216384" sldId="426"/>
            <ac:spMk id="34818" creationId="{6F21106C-45D2-8B46-99D0-31DE0A6AD0CD}"/>
          </ac:spMkLst>
        </pc:spChg>
        <pc:picChg chg="add mod">
          <ac:chgData name="Khattab, Sherif" userId="c83b1e15-36f3-4f46-aceb-05aac24c545e" providerId="ADAL" clId="{E4F5CECD-5BE2-594E-82ED-86EEFED70CA7}" dt="2023-04-06T11:44:49.649" v="784" actId="1076"/>
          <ac:picMkLst>
            <pc:docMk/>
            <pc:sldMk cId="3532216384" sldId="426"/>
            <ac:picMk id="2" creationId="{E31272F0-8078-7EC7-DA06-34A2E93BD662}"/>
          </ac:picMkLst>
        </pc:picChg>
        <pc:picChg chg="add mod">
          <ac:chgData name="Khattab, Sherif" userId="c83b1e15-36f3-4f46-aceb-05aac24c545e" providerId="ADAL" clId="{E4F5CECD-5BE2-594E-82ED-86EEFED70CA7}" dt="2023-04-06T11:44:47.755" v="783" actId="1076"/>
          <ac:picMkLst>
            <pc:docMk/>
            <pc:sldMk cId="3532216384" sldId="426"/>
            <ac:picMk id="3" creationId="{C0069433-5A29-8B4F-B629-417EFF7D07A9}"/>
          </ac:picMkLst>
        </pc:picChg>
        <pc:picChg chg="add mod">
          <ac:chgData name="Khattab, Sherif" userId="c83b1e15-36f3-4f46-aceb-05aac24c545e" providerId="ADAL" clId="{E4F5CECD-5BE2-594E-82ED-86EEFED70CA7}" dt="2023-04-06T11:44:45.226" v="782" actId="1076"/>
          <ac:picMkLst>
            <pc:docMk/>
            <pc:sldMk cId="3532216384" sldId="426"/>
            <ac:picMk id="6" creationId="{3F374B39-08C4-128D-0FF8-08EBB4D8B6B0}"/>
          </ac:picMkLst>
        </pc:picChg>
        <pc:picChg chg="mod">
          <ac:chgData name="Khattab, Sherif" userId="c83b1e15-36f3-4f46-aceb-05aac24c545e" providerId="ADAL" clId="{E4F5CECD-5BE2-594E-82ED-86EEFED70CA7}" dt="2023-04-06T11:44:41.629" v="781" actId="732"/>
          <ac:picMkLst>
            <pc:docMk/>
            <pc:sldMk cId="3532216384" sldId="426"/>
            <ac:picMk id="34820" creationId="{44A28326-67F2-2640-A5A5-379BD8DC44E5}"/>
          </ac:picMkLst>
        </pc:picChg>
      </pc:sldChg>
      <pc:sldChg chg="addSp delSp modSp add del mod modAnim">
        <pc:chgData name="Khattab, Sherif" userId="c83b1e15-36f3-4f46-aceb-05aac24c545e" providerId="ADAL" clId="{E4F5CECD-5BE2-594E-82ED-86EEFED70CA7}" dt="2023-04-06T11:58:59.739" v="1176" actId="1076"/>
        <pc:sldMkLst>
          <pc:docMk/>
          <pc:sldMk cId="1316130764" sldId="427"/>
        </pc:sldMkLst>
        <pc:spChg chg="add 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5" creationId="{F83B28A1-6714-53D1-7023-7428B2B688BE}"/>
          </ac:spMkLst>
        </pc:spChg>
        <pc:spChg chg="add 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6" creationId="{2F44EA1B-BED2-52C3-7F1D-02237FBF6402}"/>
          </ac:spMkLst>
        </pc:spChg>
        <pc:spChg chg="mod">
          <ac:chgData name="Khattab, Sherif" userId="c83b1e15-36f3-4f46-aceb-05aac24c545e" providerId="ADAL" clId="{E4F5CECD-5BE2-594E-82ED-86EEFED70CA7}" dt="2023-04-06T11:56:07.129" v="1119" actId="20577"/>
          <ac:spMkLst>
            <pc:docMk/>
            <pc:sldMk cId="1316130764" sldId="427"/>
            <ac:spMk id="7" creationId="{F40A94FC-67F9-1E43-B31C-52D8B7763890}"/>
          </ac:spMkLst>
        </pc:spChg>
        <pc:spChg chg="add del mod">
          <ac:chgData name="Khattab, Sherif" userId="c83b1e15-36f3-4f46-aceb-05aac24c545e" providerId="ADAL" clId="{E4F5CECD-5BE2-594E-82ED-86EEFED70CA7}" dt="2023-04-06T11:52:07.633" v="1047" actId="767"/>
          <ac:spMkLst>
            <pc:docMk/>
            <pc:sldMk cId="1316130764" sldId="427"/>
            <ac:spMk id="8" creationId="{C338A113-7D31-C9C6-C052-420E117CF0C5}"/>
          </ac:spMkLst>
        </pc:spChg>
        <pc:spChg chg="add del mod">
          <ac:chgData name="Khattab, Sherif" userId="c83b1e15-36f3-4f46-aceb-05aac24c545e" providerId="ADAL" clId="{E4F5CECD-5BE2-594E-82ED-86EEFED70CA7}" dt="2023-04-06T11:54:10.723" v="1058"/>
          <ac:spMkLst>
            <pc:docMk/>
            <pc:sldMk cId="1316130764" sldId="427"/>
            <ac:spMk id="11" creationId="{03794838-38B1-80D4-3EA2-F38F3A85861C}"/>
          </ac:spMkLst>
        </pc:spChg>
        <pc:spChg chg="mod">
          <ac:chgData name="Khattab, Sherif" userId="c83b1e15-36f3-4f46-aceb-05aac24c545e" providerId="ADAL" clId="{E4F5CECD-5BE2-594E-82ED-86EEFED70CA7}" dt="2023-04-06T11:46:52.522" v="872" actId="20577"/>
          <ac:spMkLst>
            <pc:docMk/>
            <pc:sldMk cId="1316130764" sldId="427"/>
            <ac:spMk id="35842" creationId="{C51360CA-2FAF-A14C-A71F-1EF151A171CB}"/>
          </ac:spMkLst>
        </pc:spChg>
        <pc:spChg chg="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35845" creationId="{90812D24-5501-2A42-BA35-2A4034696F23}"/>
          </ac:spMkLst>
        </pc:spChg>
        <pc:spChg chg="mod">
          <ac:chgData name="Khattab, Sherif" userId="c83b1e15-36f3-4f46-aceb-05aac24c545e" providerId="ADAL" clId="{E4F5CECD-5BE2-594E-82ED-86EEFED70CA7}" dt="2023-04-06T11:58:59.739" v="1176" actId="1076"/>
          <ac:spMkLst>
            <pc:docMk/>
            <pc:sldMk cId="1316130764" sldId="427"/>
            <ac:spMk id="35846" creationId="{BFDBAA9E-81AB-8047-AD96-A670C4638447}"/>
          </ac:spMkLst>
        </pc:spChg>
        <pc:spChg chg="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35847" creationId="{D9427D31-1088-1744-B918-3EB20EC71717}"/>
          </ac:spMkLst>
        </pc:spChg>
        <pc:spChg chg="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35848" creationId="{A539ADFA-CE60-E243-9978-69C3C26C157C}"/>
          </ac:spMkLst>
        </pc:spChg>
        <pc:spChg chg="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35849" creationId="{6061E413-B682-704B-8166-818B5CC68E8E}"/>
          </ac:spMkLst>
        </pc:spChg>
        <pc:picChg chg="add mod">
          <ac:chgData name="Khattab, Sherif" userId="c83b1e15-36f3-4f46-aceb-05aac24c545e" providerId="ADAL" clId="{E4F5CECD-5BE2-594E-82ED-86EEFED70CA7}" dt="2023-04-06T11:58:53.481" v="1175" actId="1036"/>
          <ac:picMkLst>
            <pc:docMk/>
            <pc:sldMk cId="1316130764" sldId="427"/>
            <ac:picMk id="2" creationId="{5D31B577-32B6-FD60-E808-C6B68AC2B4B1}"/>
          </ac:picMkLst>
        </pc:picChg>
        <pc:picChg chg="add mod">
          <ac:chgData name="Khattab, Sherif" userId="c83b1e15-36f3-4f46-aceb-05aac24c545e" providerId="ADAL" clId="{E4F5CECD-5BE2-594E-82ED-86EEFED70CA7}" dt="2023-04-06T11:58:53.481" v="1175" actId="1036"/>
          <ac:picMkLst>
            <pc:docMk/>
            <pc:sldMk cId="1316130764" sldId="427"/>
            <ac:picMk id="3" creationId="{EBD182E6-866A-F982-C866-B196C5311E37}"/>
          </ac:picMkLst>
        </pc:picChg>
        <pc:picChg chg="add mod">
          <ac:chgData name="Khattab, Sherif" userId="c83b1e15-36f3-4f46-aceb-05aac24c545e" providerId="ADAL" clId="{E4F5CECD-5BE2-594E-82ED-86EEFED70CA7}" dt="2023-04-06T11:58:53.481" v="1175" actId="1036"/>
          <ac:picMkLst>
            <pc:docMk/>
            <pc:sldMk cId="1316130764" sldId="427"/>
            <ac:picMk id="4" creationId="{2A2B3AA4-7EAE-66DF-7697-F52DAA8D82BD}"/>
          </ac:picMkLst>
        </pc:picChg>
        <pc:picChg chg="mod">
          <ac:chgData name="Khattab, Sherif" userId="c83b1e15-36f3-4f46-aceb-05aac24c545e" providerId="ADAL" clId="{E4F5CECD-5BE2-594E-82ED-86EEFED70CA7}" dt="2023-04-06T11:58:53.481" v="1175" actId="1036"/>
          <ac:picMkLst>
            <pc:docMk/>
            <pc:sldMk cId="1316130764" sldId="427"/>
            <ac:picMk id="35844" creationId="{C601D1DD-28D5-AF4D-A650-8D2F9EA07EE9}"/>
          </ac:picMkLst>
        </pc:pic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E4F5CECD-5BE2-594E-82ED-86EEFED70CA7}" dt="2023-04-06T10:58:24.144" v="10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4F5CECD-5BE2-594E-82ED-86EEFED70CA7}" dt="2023-04-06T10:58:24.144" v="10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Anim">
        <pc:chgData name="Khattab, Sherif" userId="c83b1e15-36f3-4f46-aceb-05aac24c545e" providerId="ADAL" clId="{E4F5CECD-5BE2-594E-82ED-86EEFED70CA7}" dt="2023-04-06T10:58:51.511" v="1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E4F5CECD-5BE2-594E-82ED-86EEFED70CA7}" dt="2023-04-06T10:58:51.511" v="1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 ord">
        <pc:chgData name="Khattab, Sherif" userId="c83b1e15-36f3-4f46-aceb-05aac24c545e" providerId="ADAL" clId="{E4F5CECD-5BE2-594E-82ED-86EEFED70CA7}" dt="2023-04-06T11:57:51.087" v="1145" actId="20578"/>
        <pc:sldMkLst>
          <pc:docMk/>
          <pc:sldMk cId="1334176520" sldId="510"/>
        </pc:sldMkLst>
        <pc:spChg chg="mod">
          <ac:chgData name="Khattab, Sherif" userId="c83b1e15-36f3-4f46-aceb-05aac24c545e" providerId="ADAL" clId="{E4F5CECD-5BE2-594E-82ED-86EEFED70CA7}" dt="2023-04-06T11:04:13.811" v="102" actId="20577"/>
          <ac:spMkLst>
            <pc:docMk/>
            <pc:sldMk cId="1334176520" sldId="510"/>
            <ac:spMk id="2" creationId="{F8C39A88-3371-46B8-9EA9-DFBA99A3734C}"/>
          </ac:spMkLst>
        </pc:spChg>
      </pc:sldChg>
      <pc:sldChg chg="modSp mod">
        <pc:chgData name="Khattab, Sherif" userId="c83b1e15-36f3-4f46-aceb-05aac24c545e" providerId="ADAL" clId="{E4F5CECD-5BE2-594E-82ED-86EEFED70CA7}" dt="2023-04-06T11:35:51.234" v="616" actId="20577"/>
        <pc:sldMkLst>
          <pc:docMk/>
          <pc:sldMk cId="3801021871" sldId="555"/>
        </pc:sldMkLst>
        <pc:spChg chg="mod">
          <ac:chgData name="Khattab, Sherif" userId="c83b1e15-36f3-4f46-aceb-05aac24c545e" providerId="ADAL" clId="{E4F5CECD-5BE2-594E-82ED-86EEFED70CA7}" dt="2023-04-06T11:34:57.155" v="538" actId="20577"/>
          <ac:spMkLst>
            <pc:docMk/>
            <pc:sldMk cId="3801021871" sldId="555"/>
            <ac:spMk id="2" creationId="{2702E8EB-3B66-4A1B-BE10-8C9152A3C929}"/>
          </ac:spMkLst>
        </pc:spChg>
        <pc:spChg chg="mod">
          <ac:chgData name="Khattab, Sherif" userId="c83b1e15-36f3-4f46-aceb-05aac24c545e" providerId="ADAL" clId="{E4F5CECD-5BE2-594E-82ED-86EEFED70CA7}" dt="2023-04-06T11:35:51.234" v="616" actId="20577"/>
          <ac:spMkLst>
            <pc:docMk/>
            <pc:sldMk cId="3801021871" sldId="555"/>
            <ac:spMk id="3" creationId="{23CAB644-C414-4F57-B2D5-D9D3E6E0F619}"/>
          </ac:spMkLst>
        </pc:spChg>
        <pc:picChg chg="mod modCrop">
          <ac:chgData name="Khattab, Sherif" userId="c83b1e15-36f3-4f46-aceb-05aac24c545e" providerId="ADAL" clId="{E4F5CECD-5BE2-594E-82ED-86EEFED70CA7}" dt="2023-04-06T11:35:19.153" v="543" actId="1076"/>
          <ac:picMkLst>
            <pc:docMk/>
            <pc:sldMk cId="3801021871" sldId="555"/>
            <ac:picMk id="7" creationId="{D115AF0B-DAEE-40AF-AA17-407DC59EF7EB}"/>
          </ac:picMkLst>
        </pc:picChg>
      </pc:sldChg>
      <pc:sldChg chg="del">
        <pc:chgData name="Khattab, Sherif" userId="c83b1e15-36f3-4f46-aceb-05aac24c545e" providerId="ADAL" clId="{E4F5CECD-5BE2-594E-82ED-86EEFED70CA7}" dt="2023-04-06T11:33:27.802" v="484" actId="2696"/>
        <pc:sldMkLst>
          <pc:docMk/>
          <pc:sldMk cId="557208411" sldId="557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118445226" sldId="561"/>
        </pc:sldMkLst>
      </pc:sldChg>
      <pc:sldChg chg="addSp modSp mod">
        <pc:chgData name="Khattab, Sherif" userId="c83b1e15-36f3-4f46-aceb-05aac24c545e" providerId="ADAL" clId="{E4F5CECD-5BE2-594E-82ED-86EEFED70CA7}" dt="2023-04-06T11:33:08.406" v="483" actId="20577"/>
        <pc:sldMkLst>
          <pc:docMk/>
          <pc:sldMk cId="3314893916" sldId="562"/>
        </pc:sldMkLst>
        <pc:spChg chg="mod">
          <ac:chgData name="Khattab, Sherif" userId="c83b1e15-36f3-4f46-aceb-05aac24c545e" providerId="ADAL" clId="{E4F5CECD-5BE2-594E-82ED-86EEFED70CA7}" dt="2023-04-06T11:31:00.410" v="421" actId="20577"/>
          <ac:spMkLst>
            <pc:docMk/>
            <pc:sldMk cId="3314893916" sldId="562"/>
            <ac:spMk id="2" creationId="{32C4140D-2FF5-4B3F-AE51-930651AC9755}"/>
          </ac:spMkLst>
        </pc:spChg>
        <pc:spChg chg="mod">
          <ac:chgData name="Khattab, Sherif" userId="c83b1e15-36f3-4f46-aceb-05aac24c545e" providerId="ADAL" clId="{E4F5CECD-5BE2-594E-82ED-86EEFED70CA7}" dt="2023-04-06T11:33:08.406" v="483" actId="20577"/>
          <ac:spMkLst>
            <pc:docMk/>
            <pc:sldMk cId="3314893916" sldId="562"/>
            <ac:spMk id="3" creationId="{1F35E008-1DF1-4090-9875-2A053F1E9573}"/>
          </ac:spMkLst>
        </pc:spChg>
        <pc:spChg chg="add mod">
          <ac:chgData name="Khattab, Sherif" userId="c83b1e15-36f3-4f46-aceb-05aac24c545e" providerId="ADAL" clId="{E4F5CECD-5BE2-594E-82ED-86EEFED70CA7}" dt="2023-04-06T11:32:42.604" v="432" actId="14100"/>
          <ac:spMkLst>
            <pc:docMk/>
            <pc:sldMk cId="3314893916" sldId="562"/>
            <ac:spMk id="6" creationId="{9B76B4DD-A8FB-5C28-F82E-BCA06E716207}"/>
          </ac:spMkLst>
        </pc:spChg>
        <pc:picChg chg="mod modCrop">
          <ac:chgData name="Khattab, Sherif" userId="c83b1e15-36f3-4f46-aceb-05aac24c545e" providerId="ADAL" clId="{E4F5CECD-5BE2-594E-82ED-86EEFED70CA7}" dt="2023-04-06T11:32:38.754" v="431" actId="14100"/>
          <ac:picMkLst>
            <pc:docMk/>
            <pc:sldMk cId="3314893916" sldId="562"/>
            <ac:picMk id="7" creationId="{E617DCD0-EB96-4B76-9583-A7A16257213C}"/>
          </ac:picMkLst>
        </pc:pic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993778012" sldId="691"/>
        </pc:sldMkLst>
      </pc:sldChg>
      <pc:sldChg chg="del">
        <pc:chgData name="Khattab, Sherif" userId="c83b1e15-36f3-4f46-aceb-05aac24c545e" providerId="ADAL" clId="{E4F5CECD-5BE2-594E-82ED-86EEFED70CA7}" dt="2023-04-06T10:59:01.485" v="15" actId="2696"/>
        <pc:sldMkLst>
          <pc:docMk/>
          <pc:sldMk cId="3597107333" sldId="695"/>
        </pc:sldMkLst>
      </pc:sldChg>
      <pc:sldChg chg="del">
        <pc:chgData name="Khattab, Sherif" userId="c83b1e15-36f3-4f46-aceb-05aac24c545e" providerId="ADAL" clId="{E4F5CECD-5BE2-594E-82ED-86EEFED70CA7}" dt="2023-04-06T10:59:01.524" v="17" actId="2696"/>
        <pc:sldMkLst>
          <pc:docMk/>
          <pc:sldMk cId="2060055160" sldId="696"/>
        </pc:sldMkLst>
      </pc:sldChg>
      <pc:sldChg chg="del">
        <pc:chgData name="Khattab, Sherif" userId="c83b1e15-36f3-4f46-aceb-05aac24c545e" providerId="ADAL" clId="{E4F5CECD-5BE2-594E-82ED-86EEFED70CA7}" dt="2023-04-06T10:59:01.506" v="16" actId="2696"/>
        <pc:sldMkLst>
          <pc:docMk/>
          <pc:sldMk cId="2756716711" sldId="697"/>
        </pc:sldMkLst>
      </pc:sldChg>
      <pc:sldChg chg="modSp mod">
        <pc:chgData name="Khattab, Sherif" userId="c83b1e15-36f3-4f46-aceb-05aac24c545e" providerId="ADAL" clId="{E4F5CECD-5BE2-594E-82ED-86EEFED70CA7}" dt="2023-04-06T11:39:22.165" v="671" actId="20577"/>
        <pc:sldMkLst>
          <pc:docMk/>
          <pc:sldMk cId="16228426" sldId="698"/>
        </pc:sldMkLst>
        <pc:spChg chg="mod">
          <ac:chgData name="Khattab, Sherif" userId="c83b1e15-36f3-4f46-aceb-05aac24c545e" providerId="ADAL" clId="{E4F5CECD-5BE2-594E-82ED-86EEFED70CA7}" dt="2023-04-06T11:39:22.165" v="671" actId="20577"/>
          <ac:spMkLst>
            <pc:docMk/>
            <pc:sldMk cId="16228426" sldId="698"/>
            <ac:spMk id="55298" creationId="{34C935F7-1A20-1F46-AE93-901D50158849}"/>
          </ac:spMkLst>
        </pc:sp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729000525" sldId="701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530948429" sldId="702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22863907" sldId="703"/>
        </pc:sldMkLst>
      </pc:sldChg>
      <pc:sldChg chg="modSp mod">
        <pc:chgData name="Khattab, Sherif" userId="c83b1e15-36f3-4f46-aceb-05aac24c545e" providerId="ADAL" clId="{E4F5CECD-5BE2-594E-82ED-86EEFED70CA7}" dt="2023-04-06T11:57:42.419" v="1144" actId="20577"/>
        <pc:sldMkLst>
          <pc:docMk/>
          <pc:sldMk cId="1395077406" sldId="704"/>
        </pc:sldMkLst>
        <pc:spChg chg="mod">
          <ac:chgData name="Khattab, Sherif" userId="c83b1e15-36f3-4f46-aceb-05aac24c545e" providerId="ADAL" clId="{E4F5CECD-5BE2-594E-82ED-86EEFED70CA7}" dt="2023-04-06T11:57:42.419" v="1144" actId="20577"/>
          <ac:spMkLst>
            <pc:docMk/>
            <pc:sldMk cId="1395077406" sldId="704"/>
            <ac:spMk id="2" creationId="{5515FEA1-AD7E-5840-9446-7146D0B5B392}"/>
          </ac:spMkLst>
        </pc:spChg>
      </pc:sldChg>
      <pc:sldChg chg="modSp new mod">
        <pc:chgData name="Khattab, Sherif" userId="c83b1e15-36f3-4f46-aceb-05aac24c545e" providerId="ADAL" clId="{E4F5CECD-5BE2-594E-82ED-86EEFED70CA7}" dt="2023-04-06T11:01:55.610" v="50" actId="20577"/>
        <pc:sldMkLst>
          <pc:docMk/>
          <pc:sldMk cId="3490991014" sldId="705"/>
        </pc:sldMkLst>
        <pc:spChg chg="mod">
          <ac:chgData name="Khattab, Sherif" userId="c83b1e15-36f3-4f46-aceb-05aac24c545e" providerId="ADAL" clId="{E4F5CECD-5BE2-594E-82ED-86EEFED70CA7}" dt="2023-04-06T10:59:18.871" v="35" actId="5793"/>
          <ac:spMkLst>
            <pc:docMk/>
            <pc:sldMk cId="3490991014" sldId="705"/>
            <ac:spMk id="2" creationId="{CF771910-438C-964C-87B9-206ADBCDF6B1}"/>
          </ac:spMkLst>
        </pc:spChg>
        <pc:spChg chg="mod">
          <ac:chgData name="Khattab, Sherif" userId="c83b1e15-36f3-4f46-aceb-05aac24c545e" providerId="ADAL" clId="{E4F5CECD-5BE2-594E-82ED-86EEFED70CA7}" dt="2023-04-06T11:01:55.610" v="50" actId="20577"/>
          <ac:spMkLst>
            <pc:docMk/>
            <pc:sldMk cId="3490991014" sldId="705"/>
            <ac:spMk id="3" creationId="{02C6349F-8B37-0A4B-AD3C-040E2981CFF9}"/>
          </ac:spMkLst>
        </pc:sp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879288603" sldId="706"/>
        </pc:sldMkLst>
      </pc:sldChg>
      <pc:sldChg chg="modSp add del modTransition">
        <pc:chgData name="Khattab, Sherif" userId="c83b1e15-36f3-4f46-aceb-05aac24c545e" providerId="ADAL" clId="{E4F5CECD-5BE2-594E-82ED-86EEFED70CA7}" dt="2023-04-06T11:00:26.524" v="45"/>
        <pc:sldMkLst>
          <pc:docMk/>
          <pc:sldMk cId="3227993035" sldId="708"/>
        </pc:sldMkLst>
        <pc:spChg chg="mod">
          <ac:chgData name="Khattab, Sherif" userId="c83b1e15-36f3-4f46-aceb-05aac24c545e" providerId="ADAL" clId="{E4F5CECD-5BE2-594E-82ED-86EEFED70CA7}" dt="2023-04-06T11:00:23.823" v="43"/>
          <ac:spMkLst>
            <pc:docMk/>
            <pc:sldMk cId="3227993035" sldId="708"/>
            <ac:spMk id="4" creationId="{CDDB03D6-5EEB-3946-9960-3F5746747137}"/>
          </ac:spMkLst>
        </pc:sp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651015743" sldId="709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614497856" sldId="716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2658034845" sldId="717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367861675" sldId="718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4006321902" sldId="719"/>
        </pc:sldMkLst>
      </pc:sldChg>
      <pc:sldChg chg="addSp modSp new mod modAnim">
        <pc:chgData name="Khattab, Sherif" userId="c83b1e15-36f3-4f46-aceb-05aac24c545e" providerId="ADAL" clId="{E4F5CECD-5BE2-594E-82ED-86EEFED70CA7}" dt="2023-04-06T11:28:56.524" v="413" actId="20577"/>
        <pc:sldMkLst>
          <pc:docMk/>
          <pc:sldMk cId="931413437" sldId="720"/>
        </pc:sldMkLst>
        <pc:spChg chg="mod">
          <ac:chgData name="Khattab, Sherif" userId="c83b1e15-36f3-4f46-aceb-05aac24c545e" providerId="ADAL" clId="{E4F5CECD-5BE2-594E-82ED-86EEFED70CA7}" dt="2023-04-06T11:28:56.524" v="413" actId="20577"/>
          <ac:spMkLst>
            <pc:docMk/>
            <pc:sldMk cId="931413437" sldId="720"/>
            <ac:spMk id="2" creationId="{2C133129-AED6-0BCB-99E2-A6AE17E09C1A}"/>
          </ac:spMkLst>
        </pc:spChg>
        <pc:picChg chg="add mod">
          <ac:chgData name="Khattab, Sherif" userId="c83b1e15-36f3-4f46-aceb-05aac24c545e" providerId="ADAL" clId="{E4F5CECD-5BE2-594E-82ED-86EEFED70CA7}" dt="2023-04-06T11:28:10.270" v="407" actId="1076"/>
          <ac:picMkLst>
            <pc:docMk/>
            <pc:sldMk cId="931413437" sldId="720"/>
            <ac:picMk id="6" creationId="{B5922421-1962-B033-A6DA-D03E245AA1A5}"/>
          </ac:picMkLst>
        </pc:picChg>
        <pc:picChg chg="add mod">
          <ac:chgData name="Khattab, Sherif" userId="c83b1e15-36f3-4f46-aceb-05aac24c545e" providerId="ADAL" clId="{E4F5CECD-5BE2-594E-82ED-86EEFED70CA7}" dt="2023-04-06T11:28:14.575" v="408" actId="14100"/>
          <ac:picMkLst>
            <pc:docMk/>
            <pc:sldMk cId="931413437" sldId="720"/>
            <ac:picMk id="7" creationId="{65BDE063-3A2A-12B4-9E37-FCC28E9C3DFC}"/>
          </ac:picMkLst>
        </pc:picChg>
        <pc:picChg chg="add mod modCrop">
          <ac:chgData name="Khattab, Sherif" userId="c83b1e15-36f3-4f46-aceb-05aac24c545e" providerId="ADAL" clId="{E4F5CECD-5BE2-594E-82ED-86EEFED70CA7}" dt="2023-04-06T11:28:35.974" v="411" actId="732"/>
          <ac:picMkLst>
            <pc:docMk/>
            <pc:sldMk cId="931413437" sldId="720"/>
            <ac:picMk id="8" creationId="{E1B97B33-25DA-D04E-C504-D507E40EF22D}"/>
          </ac:picMkLst>
        </pc:picChg>
      </pc:sldChg>
      <pc:sldChg chg="modSp add mod ord">
        <pc:chgData name="Khattab, Sherif" userId="c83b1e15-36f3-4f46-aceb-05aac24c545e" providerId="ADAL" clId="{E4F5CECD-5BE2-594E-82ED-86EEFED70CA7}" dt="2023-04-06T11:34:49.429" v="530" actId="20578"/>
        <pc:sldMkLst>
          <pc:docMk/>
          <pc:sldMk cId="2691190747" sldId="721"/>
        </pc:sldMkLst>
        <pc:picChg chg="mod modCrop">
          <ac:chgData name="Khattab, Sherif" userId="c83b1e15-36f3-4f46-aceb-05aac24c545e" providerId="ADAL" clId="{E4F5CECD-5BE2-594E-82ED-86EEFED70CA7}" dt="2023-04-06T11:34:43.527" v="529" actId="732"/>
          <ac:picMkLst>
            <pc:docMk/>
            <pc:sldMk cId="2691190747" sldId="721"/>
            <ac:picMk id="7" creationId="{D115AF0B-DAEE-40AF-AA17-407DC59EF7EB}"/>
          </ac:picMkLst>
        </pc:picChg>
      </pc:sldChg>
      <pc:sldChg chg="new del">
        <pc:chgData name="Khattab, Sherif" userId="c83b1e15-36f3-4f46-aceb-05aac24c545e" providerId="ADAL" clId="{E4F5CECD-5BE2-594E-82ED-86EEFED70CA7}" dt="2023-04-06T11:39:04.110" v="639" actId="680"/>
        <pc:sldMkLst>
          <pc:docMk/>
          <pc:sldMk cId="281065174" sldId="722"/>
        </pc:sldMkLst>
      </pc:sldChg>
      <pc:sldChg chg="addSp modSp new mod modAnim">
        <pc:chgData name="Khattab, Sherif" userId="c83b1e15-36f3-4f46-aceb-05aac24c545e" providerId="ADAL" clId="{E4F5CECD-5BE2-594E-82ED-86EEFED70CA7}" dt="2023-04-06T12:21:56.968" v="1475"/>
        <pc:sldMkLst>
          <pc:docMk/>
          <pc:sldMk cId="2010465657" sldId="722"/>
        </pc:sldMkLst>
        <pc:spChg chg="mod">
          <ac:chgData name="Khattab, Sherif" userId="c83b1e15-36f3-4f46-aceb-05aac24c545e" providerId="ADAL" clId="{E4F5CECD-5BE2-594E-82ED-86EEFED70CA7}" dt="2023-04-06T12:20:04.888" v="1357" actId="20577"/>
          <ac:spMkLst>
            <pc:docMk/>
            <pc:sldMk cId="2010465657" sldId="722"/>
            <ac:spMk id="2" creationId="{CD5F1FDA-FFA2-0641-15B8-47D0F6BE03D4}"/>
          </ac:spMkLst>
        </pc:spChg>
        <pc:spChg chg="mod">
          <ac:chgData name="Khattab, Sherif" userId="c83b1e15-36f3-4f46-aceb-05aac24c545e" providerId="ADAL" clId="{E4F5CECD-5BE2-594E-82ED-86EEFED70CA7}" dt="2023-04-06T12:21:42.099" v="1472" actId="20577"/>
          <ac:spMkLst>
            <pc:docMk/>
            <pc:sldMk cId="2010465657" sldId="722"/>
            <ac:spMk id="3" creationId="{97156BDC-9AED-FC8D-DD23-A48579531F49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7" creationId="{B646B1ED-4EF3-3B41-3294-0F5A4E440E34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9" creationId="{5B70BF4F-9B5C-239D-0DCC-695B7FC2BF57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0" creationId="{5B1D353E-3784-2C8B-2DD9-2601DC506534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5" creationId="{32ACAC40-CE25-DFC2-D117-53422989FCF7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6" creationId="{BDB6927E-8728-1C6F-8BE9-78123E3097AA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7" creationId="{1C640B44-14D4-97F8-ED03-AA61E8EE1C00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9" creationId="{1FCE2577-45CC-C3BA-80EC-3B78A675CF2F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0" creationId="{A17C4DD7-C03B-781D-ADF8-3848832A6058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5" creationId="{4BA600EA-F0A9-D83A-9F3F-1AADD24E5B3C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6" creationId="{F622E5B5-ED6B-FE3A-2E44-052B7DAD56C4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7" creationId="{C7657F3F-8843-1D14-D292-59FFD443A442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8" creationId="{7E07344A-5039-F087-0EF0-243ACD06C38B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0" creationId="{108BDC3D-7292-07E7-D479-A134F1265A9E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1" creationId="{13653017-1B46-EDF0-4027-069C0635A0B8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6" creationId="{82C5C289-383B-DF50-19B8-7406BD6AE1DC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7" creationId="{17870346-508B-3D69-0E3F-5A5CD66BF92B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8" creationId="{7A113C35-E7D4-A1A3-734E-3BFCE18F7458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9" creationId="{ABBDD44F-8CF1-4FBE-0506-9BB3A2087AC5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40" creationId="{111201CE-6BAC-7CEC-7E36-C1A58BB3BEB7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46" creationId="{CBCAD9D9-A8D5-EB69-9EC2-9DFCF7CC41B3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48" creationId="{2CA544E0-9AE0-4B83-71C7-283EF60ECA92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0" creationId="{1C7E5F78-31AC-150E-A613-5115A5186AF0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2" creationId="{2B66CFA1-27B8-B442-BA5D-9327CC463DAE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4" creationId="{009A52AF-76E4-048E-012C-2199201837B0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6" creationId="{57EBABC6-41D7-9E61-40C3-ECAD0263602A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7" creationId="{38DCF266-0A2D-DB35-912D-D5D413D4BBB8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8" creationId="{DD1CAB27-1E51-3105-E3CA-70BE8BAF961B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0" creationId="{E24181E6-10F7-5E7B-58DB-254F0A427AB3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3" creationId="{3C132865-FD3E-CC5A-DEE7-FE8A981AFEAC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4" creationId="{C2A4DB8F-D404-8CA2-E13A-FB3CC3812065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6" creationId="{053B5193-D8BF-3C34-695B-B3A33152F809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7" creationId="{556DE234-AADC-BB2B-9EE4-B867BB1092E4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8" creationId="{71056641-8EB2-48F2-9DAA-9C3669E55955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9" creationId="{F286E4AF-B76F-8E66-0730-D248A0ED61A0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70" creationId="{1A6A8037-DB2E-AC3A-313A-053125FCF6DB}"/>
          </ac:spMkLst>
        </pc:s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8" creationId="{E3834435-DD1D-5808-FCF3-DFCA6907D62A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18" creationId="{FDBD87D8-69B0-8A42-6547-A36B9D115FF1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29" creationId="{639B6359-4D34-A93E-E4FB-480762345626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55" creationId="{04797D10-A583-2C57-AAFF-9DBA9FAF02D3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62" creationId="{210CE0F7-8513-C667-8EBA-E1973CE132B6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65" creationId="{27763D31-F1F2-9263-8F8A-C12B1BF2252A}"/>
          </ac:grpSpMkLst>
        </pc:grp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6" creationId="{D767703A-F1B7-964F-8374-AA744A0B4AA3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11" creationId="{89A1D2E2-08A4-EDB0-C01F-5BB09E0A50CD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12" creationId="{3E4275EB-D041-255C-3D01-962F5EF037FB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13" creationId="{3EA751C1-67F2-C611-D412-0BAC4FD74FA8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14" creationId="{9288F421-86BC-7FCD-1D7E-6F7101BFFA4D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21" creationId="{A754E0DA-E90C-A9FD-A224-288C85D637A6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22" creationId="{AB4FAB7A-CBF5-0D96-7FF0-383A8E3308B4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23" creationId="{05ECC8BB-F01C-E8ED-A746-55163BE1ABB5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24" creationId="{E2BCCF9C-DBA4-508D-67BF-C0FB2BB28CBA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32" creationId="{594FE318-5957-D6DA-3B89-CEEE36F4D741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33" creationId="{2E3BC01F-44A0-69E5-4D8C-1BE5D961D313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34" creationId="{F98A2552-60D3-A51D-1BCF-00472B4E86E0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35" creationId="{D89904B5-86FF-97C7-FCBE-DD790E6830CD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1" creationId="{E08FF8D8-C04A-FB38-BC25-D17573F1EE4A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2" creationId="{43B01F0B-E088-A6B8-5367-CCA27B948777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3" creationId="{DC89483C-6608-B4CE-2EFF-8407E197EC75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4" creationId="{F9D5B0F4-C2D3-E296-2604-799C4DF1CB8B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5" creationId="{502235E4-7D98-F265-64BC-DD8841E8FBCD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7" creationId="{8FCC81B5-634A-FC98-16D8-0CB5FC28031C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9" creationId="{B3A90217-49B2-D1EF-4E1C-29C72C636F00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51" creationId="{F6CD1251-4163-49EA-AB35-45F4F8BE50AF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53" creationId="{90D393EF-3E69-1C1B-93C0-A02E69E06066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59" creationId="{EAB72D45-06A2-567D-C037-9E9682CD1A72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61" creationId="{911A1475-2554-27D4-4920-322FA2690FFE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71" creationId="{C63E2270-A82C-B98F-83FF-E70AD9EE4B0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584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56191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11345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00242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42413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29590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45209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52032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0500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9445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53629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32448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34133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72758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0135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6774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48669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391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64661343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801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35504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8545535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4574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86843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125865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32289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06853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29948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270043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74303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04971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57670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70691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1922555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3025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024533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61580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77457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4849128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6291246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81960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0019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8178609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6226741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3711201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6968752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1206584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1570592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19763507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6750855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2599468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563509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2508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943885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3647540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3196219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0142924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8862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12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8904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5651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88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69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1A976C4-F927-0AFF-0CE2-C0EE04A3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2" name="Rectangle 98">
            <a:extLst>
              <a:ext uri="{FF2B5EF4-FFF2-40B4-BE49-F238E27FC236}">
                <a16:creationId xmlns:a16="http://schemas.microsoft.com/office/drawing/2014/main" id="{49EEE8A1-A63A-6645-9779-91F3A7B8D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Linked allocation: Cons</a:t>
            </a:r>
          </a:p>
        </p:txBody>
      </p:sp>
      <p:sp>
        <p:nvSpPr>
          <p:cNvPr id="21604" name="Rectangle 100">
            <a:extLst>
              <a:ext uri="{FF2B5EF4-FFF2-40B4-BE49-F238E27FC236}">
                <a16:creationId xmlns:a16="http://schemas.microsoft.com/office/drawing/2014/main" id="{DB2D6641-7641-304E-B090-4FF1DEA73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Random access not possible</a:t>
            </a:r>
          </a:p>
          <a:p>
            <a:pPr lvl="1"/>
            <a:r>
              <a:rPr lang="en-US" altLang="en-US" dirty="0"/>
              <a:t>May require a long time for seek to random location in file </a:t>
            </a:r>
          </a:p>
          <a:p>
            <a:r>
              <a:rPr lang="en-US" altLang="en-US" dirty="0"/>
              <a:t>Overhead of next block pointers in each block</a:t>
            </a:r>
          </a:p>
        </p:txBody>
      </p:sp>
      <p:sp>
        <p:nvSpPr>
          <p:cNvPr id="96" name="Footer Placeholder 4">
            <a:extLst>
              <a:ext uri="{FF2B5EF4-FFF2-40B4-BE49-F238E27FC236}">
                <a16:creationId xmlns:a16="http://schemas.microsoft.com/office/drawing/2014/main" id="{C3D66DF4-29F5-6C45-ACAB-73BBBBA2F6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97" name="Slide Number Placeholder 5">
            <a:extLst>
              <a:ext uri="{FF2B5EF4-FFF2-40B4-BE49-F238E27FC236}">
                <a16:creationId xmlns:a16="http://schemas.microsoft.com/office/drawing/2014/main" id="{53E8203C-66B1-924F-B255-163E0CD90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6E28E58-41E1-FE4E-8BE8-DC2975EA034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9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2" name="Rectangle 40">
            <a:extLst>
              <a:ext uri="{FF2B5EF4-FFF2-40B4-BE49-F238E27FC236}">
                <a16:creationId xmlns:a16="http://schemas.microsoft.com/office/drawing/2014/main" id="{2EBD13F5-7FAF-B84D-A074-5418FA797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 Allocation Table (FAT)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A4D388F4-1277-7B4C-9213-16D0F3EEBD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132566" cy="6506358"/>
          </a:xfrm>
        </p:spPr>
        <p:txBody>
          <a:bodyPr/>
          <a:lstStyle/>
          <a:p>
            <a:r>
              <a:rPr lang="en-US" altLang="en-US" dirty="0"/>
              <a:t>Keep linked lists in memory</a:t>
            </a:r>
          </a:p>
          <a:p>
            <a:r>
              <a:rPr lang="en-US" altLang="en-US" dirty="0"/>
              <a:t>Advantage: </a:t>
            </a:r>
            <a:r>
              <a:rPr lang="en-US" altLang="en-US" b="1" dirty="0"/>
              <a:t>faster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dirty="0"/>
              <a:t>Have to copy it to disk at some point</a:t>
            </a:r>
          </a:p>
          <a:p>
            <a:pPr lvl="1"/>
            <a:r>
              <a:rPr lang="en-US" altLang="en-US" dirty="0"/>
              <a:t>Have to keep in-memory and on-disk copy </a:t>
            </a:r>
            <a:r>
              <a:rPr lang="en-US" altLang="en-US" b="1" dirty="0"/>
              <a:t>consistent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FD3EC2C6-C089-3C41-A19A-B0D8205A0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005E337-7B97-5242-A48E-61A6C0BD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5154F42-A85F-1C40-93BC-DD7540F735E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605" name="Rectangle 53">
            <a:extLst>
              <a:ext uri="{FF2B5EF4-FFF2-40B4-BE49-F238E27FC236}">
                <a16:creationId xmlns:a16="http://schemas.microsoft.com/office/drawing/2014/main" id="{E6D5A0CE-49D7-0A48-BEC5-55B5404C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966480AB-67DC-CE40-99EF-B4E550E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D7239-B162-D343-9CE0-1906A98B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02044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95958E2-ADFA-B841-B25C-62955F09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02044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B4827E97-1CEB-6442-AC18-C818E4F7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35643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2F62EAD9-CCD4-3B43-BAB0-C2F577E0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69241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22473091-B458-C747-9F59-E1844C58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028401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5" name="Rectangle 13">
            <a:extLst>
              <a:ext uri="{FF2B5EF4-FFF2-40B4-BE49-F238E27FC236}">
                <a16:creationId xmlns:a16="http://schemas.microsoft.com/office/drawing/2014/main" id="{5AC750BB-3D70-1D4F-820F-B5F46C000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02840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604E57AE-E684-0441-8B36-97DB5EF5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364387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F501EE51-D2DC-2B4D-86D5-93FBDB7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36438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9561BDF9-E248-7A4E-890A-F6D22022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70037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98BCF21-396E-7B4A-9EF6-D2898442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036358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1407E390-B92B-BC4F-8EF4-4AA25D29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23572" name="Rectangle 20">
            <a:extLst>
              <a:ext uri="{FF2B5EF4-FFF2-40B4-BE49-F238E27FC236}">
                <a16:creationId xmlns:a16="http://schemas.microsoft.com/office/drawing/2014/main" id="{051999B3-C914-8943-8B5F-CBB960E6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372343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3" name="Rectangle 21">
            <a:extLst>
              <a:ext uri="{FF2B5EF4-FFF2-40B4-BE49-F238E27FC236}">
                <a16:creationId xmlns:a16="http://schemas.microsoft.com/office/drawing/2014/main" id="{7E0205FF-D81C-334F-9C9E-AB5559211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372343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B4DF719F-AC0B-6C47-A6D2-9148E424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708329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FB50728-02CE-3E4A-8FE2-ECD6B6C5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708329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A5E4AF9-D96A-1A46-8D9C-B1680B46E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04431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77" name="Rectangle 25">
            <a:extLst>
              <a:ext uri="{FF2B5EF4-FFF2-40B4-BE49-F238E27FC236}">
                <a16:creationId xmlns:a16="http://schemas.microsoft.com/office/drawing/2014/main" id="{527EF7FB-2989-3C46-9126-A152B66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ED7D56B6-CAE3-0E49-9B49-721393E4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38030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59743017-2D18-804A-8F6F-67935AB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38030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7F548F16-B2BE-E041-8020-49D58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71628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98E4ADA5-1621-2141-B557-9B7B9E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71628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820E7804-4E9A-B84A-822D-EEC70B5E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052271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7619646A-B13E-4144-AD60-76C5529D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05227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12</a:t>
            </a:r>
          </a:p>
        </p:txBody>
      </p:sp>
      <p:sp>
        <p:nvSpPr>
          <p:cNvPr id="23584" name="Rectangle 32">
            <a:extLst>
              <a:ext uri="{FF2B5EF4-FFF2-40B4-BE49-F238E27FC236}">
                <a16:creationId xmlns:a16="http://schemas.microsoft.com/office/drawing/2014/main" id="{A7F4E1D6-DED1-1744-81A0-E678C28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388257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45EC9F8-D846-C64A-BC1E-318F2154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38825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13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651D14D8-5236-6044-95CD-570551C6A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72424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00753F9F-F82E-C343-993C-A0B7157D7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72424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14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E8CED431-BBA6-CE40-BB12-27FA7B50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6060228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9" name="Rectangle 37">
            <a:extLst>
              <a:ext uri="{FF2B5EF4-FFF2-40B4-BE49-F238E27FC236}">
                <a16:creationId xmlns:a16="http://schemas.microsoft.com/office/drawing/2014/main" id="{8252BBB7-3C55-F041-A84A-A3AB700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606022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67A4F271-8A95-CD4D-8892-DC1647E1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70037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2" name="Rectangle 50">
            <a:extLst>
              <a:ext uri="{FF2B5EF4-FFF2-40B4-BE49-F238E27FC236}">
                <a16:creationId xmlns:a16="http://schemas.microsoft.com/office/drawing/2014/main" id="{DA51BC0B-5FFE-644D-A691-1D214168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69241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1D4EC250-323A-664F-8373-982B28C9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35643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109A3D-5003-BC04-B974-C31F2E41A778}"/>
              </a:ext>
            </a:extLst>
          </p:cNvPr>
          <p:cNvGrpSpPr/>
          <p:nvPr/>
        </p:nvGrpSpPr>
        <p:grpSpPr>
          <a:xfrm>
            <a:off x="3372731" y="4380300"/>
            <a:ext cx="2398537" cy="2390260"/>
            <a:chOff x="5460295" y="1478687"/>
            <a:chExt cx="3863833" cy="4941947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632607E-33E9-0024-929F-F66CD640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2780" y="1933667"/>
              <a:ext cx="503978" cy="67547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C1D04271-94D9-8FA4-0347-4C126671D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280" y="3359855"/>
              <a:ext cx="503978" cy="67197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61FE280F-F6AC-F2CD-B127-6562343A4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36" y="193191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A0E99515-ED9E-4281-B346-F45898BF5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36" y="3359855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64AA3D25-13CF-D063-B9DA-29D00A26A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193" y="193191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3CBB65D-2833-378D-4A8A-6D637AEE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193" y="3359855"/>
              <a:ext cx="503978" cy="671971"/>
            </a:xfrm>
            <a:prstGeom prst="rect">
              <a:avLst/>
            </a:prstGeom>
            <a:solidFill>
              <a:srgbClr val="FFFF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8154D1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5D80FD71-A881-F007-4BBC-9E260E694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1931917"/>
              <a:ext cx="503978" cy="671971"/>
            </a:xfrm>
            <a:prstGeom prst="rect">
              <a:avLst/>
            </a:prstGeom>
            <a:solidFill>
              <a:srgbClr val="FFFF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47B3A342-D83A-30DE-7206-E29FF5E8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3359855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AC450E14-42BE-D334-1FEA-2676F9A6D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0215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0</a:t>
              </a:r>
            </a:p>
          </p:txBody>
        </p:sp>
        <p:sp>
          <p:nvSpPr>
            <p:cNvPr id="11" name="Text Box 13">
              <a:extLst>
                <a:ext uri="{FF2B5EF4-FFF2-40B4-BE49-F238E27FC236}">
                  <a16:creationId xmlns:a16="http://schemas.microsoft.com/office/drawing/2014/main" id="{63B93BA6-9737-34F1-9883-2314CB27A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4174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</a:t>
              </a:r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F48E32BB-09B6-AE73-B22A-4ACD59EDF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131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2</a:t>
              </a:r>
            </a:p>
          </p:txBody>
        </p:sp>
        <p:sp>
          <p:nvSpPr>
            <p:cNvPr id="13" name="Text Box 15">
              <a:extLst>
                <a:ext uri="{FF2B5EF4-FFF2-40B4-BE49-F238E27FC236}">
                  <a16:creationId xmlns:a16="http://schemas.microsoft.com/office/drawing/2014/main" id="{D0B0E5FB-EE92-AF2D-383C-43C13F8B44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2088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3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BC368816-825E-3859-4E4E-ADFB5A75E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8215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4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2EFD429C-5C10-9229-9A46-38BA6026E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2172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CEF1D6CC-9679-B7F3-6FE5-869A87FC6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6130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6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4EB31C2B-DD55-5A86-8413-D86F8C401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0088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</a:t>
              </a:r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ADE65E0A-1780-539D-3055-DA22DE329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280" y="470379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E176ECBA-9B49-2312-D2AC-F84DE695E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36" y="4703797"/>
              <a:ext cx="503978" cy="67197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0" name="Rectangle 22">
              <a:extLst>
                <a:ext uri="{FF2B5EF4-FFF2-40B4-BE49-F238E27FC236}">
                  <a16:creationId xmlns:a16="http://schemas.microsoft.com/office/drawing/2014/main" id="{741FC33A-762A-AC12-5A3F-D54DAE034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193" y="470379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1E5343DC-5C9B-15B6-97DA-FD207404A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470379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2" name="Text Box 24">
              <a:extLst>
                <a:ext uri="{FF2B5EF4-FFF2-40B4-BE49-F238E27FC236}">
                  <a16:creationId xmlns:a16="http://schemas.microsoft.com/office/drawing/2014/main" id="{5F1C0933-D056-2A90-A973-445C39BA4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0217" y="425056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D5F0F199-BB54-3371-DBF0-4A649EF80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4174" y="425056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9</a:t>
              </a: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FA083653-4F7D-66BA-E322-8D2BA2888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1321" y="4250567"/>
              <a:ext cx="52472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</a:t>
              </a:r>
            </a:p>
          </p:txBody>
        </p:sp>
        <p:sp>
          <p:nvSpPr>
            <p:cNvPr id="25" name="Text Box 27">
              <a:extLst>
                <a:ext uri="{FF2B5EF4-FFF2-40B4-BE49-F238E27FC236}">
                  <a16:creationId xmlns:a16="http://schemas.microsoft.com/office/drawing/2014/main" id="{D33456C6-A40D-636D-F5F9-7F9EF362F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5278" y="4250567"/>
              <a:ext cx="52472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11</a:t>
              </a: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D3F1B267-241E-92B5-9457-56B741637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0295" y="5879746"/>
              <a:ext cx="1135848" cy="5408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File A</a:t>
              </a:r>
            </a:p>
          </p:txBody>
        </p:sp>
        <p:sp>
          <p:nvSpPr>
            <p:cNvPr id="27" name="Text Box 29">
              <a:extLst>
                <a:ext uri="{FF2B5EF4-FFF2-40B4-BE49-F238E27FC236}">
                  <a16:creationId xmlns:a16="http://schemas.microsoft.com/office/drawing/2014/main" id="{8FB01F5E-7044-DC01-3FAC-DF87ABC07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6208" y="5879746"/>
              <a:ext cx="1135848" cy="5408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File B</a:t>
              </a:r>
            </a:p>
          </p:txBody>
        </p:sp>
        <p:cxnSp>
          <p:nvCxnSpPr>
            <p:cNvPr id="28" name="AutoShape 30">
              <a:extLst>
                <a:ext uri="{FF2B5EF4-FFF2-40B4-BE49-F238E27FC236}">
                  <a16:creationId xmlns:a16="http://schemas.microsoft.com/office/drawing/2014/main" id="{D62345FB-9413-1054-0A81-58F58A2C4386}"/>
                </a:ext>
              </a:extLst>
            </p:cNvPr>
            <p:cNvCxnSpPr>
              <a:cxnSpLocks noChangeShapeType="1"/>
              <a:stCxn id="26" idx="0"/>
              <a:endCxn id="19" idx="2"/>
            </p:cNvCxnSpPr>
            <p:nvPr/>
          </p:nvCxnSpPr>
          <p:spPr bwMode="auto">
            <a:xfrm rot="5400000" flipH="1" flipV="1">
              <a:off x="6290235" y="5113755"/>
              <a:ext cx="503976" cy="102800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31">
              <a:extLst>
                <a:ext uri="{FF2B5EF4-FFF2-40B4-BE49-F238E27FC236}">
                  <a16:creationId xmlns:a16="http://schemas.microsoft.com/office/drawing/2014/main" id="{4971D05A-AFDB-B8D9-07A2-93111C151DBD}"/>
                </a:ext>
              </a:extLst>
            </p:cNvPr>
            <p:cNvCxnSpPr>
              <a:cxnSpLocks noChangeShapeType="1"/>
              <a:stCxn id="30" idx="0"/>
              <a:endCxn id="2" idx="2"/>
            </p:cNvCxnSpPr>
            <p:nvPr/>
          </p:nvCxnSpPr>
          <p:spPr bwMode="auto">
            <a:xfrm rot="16200000" flipV="1">
              <a:off x="5485630" y="3168278"/>
              <a:ext cx="2047491" cy="929208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C246E23E-28DE-D80D-9ECB-F5803EE21E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3591" y="4656627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0</a:t>
              </a:r>
            </a:p>
          </p:txBody>
        </p:sp>
        <p:sp>
          <p:nvSpPr>
            <p:cNvPr id="31" name="Text Box 33">
              <a:extLst>
                <a:ext uri="{FF2B5EF4-FFF2-40B4-BE49-F238E27FC236}">
                  <a16:creationId xmlns:a16="http://schemas.microsoft.com/office/drawing/2014/main" id="{CBC469C7-6B02-C72D-02FE-40A4816CD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635" y="3312684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x</a:t>
              </a:r>
            </a:p>
          </p:txBody>
        </p:sp>
        <p:cxnSp>
          <p:nvCxnSpPr>
            <p:cNvPr id="32" name="AutoShape 34">
              <a:extLst>
                <a:ext uri="{FF2B5EF4-FFF2-40B4-BE49-F238E27FC236}">
                  <a16:creationId xmlns:a16="http://schemas.microsoft.com/office/drawing/2014/main" id="{34911B3D-3D35-97E6-D0F7-2FFFF4465D42}"/>
                </a:ext>
              </a:extLst>
            </p:cNvPr>
            <p:cNvCxnSpPr>
              <a:cxnSpLocks noChangeShapeType="1"/>
              <a:stCxn id="33" idx="0"/>
              <a:endCxn id="3" idx="2"/>
            </p:cNvCxnSpPr>
            <p:nvPr/>
          </p:nvCxnSpPr>
          <p:spPr bwMode="auto">
            <a:xfrm rot="16200000" flipH="1">
              <a:off x="4933604" y="2917162"/>
              <a:ext cx="2147082" cy="82248"/>
            </a:xfrm>
            <a:prstGeom prst="curvedConnector5">
              <a:avLst>
                <a:gd name="adj1" fmla="val -22013"/>
                <a:gd name="adj2" fmla="val 854110"/>
                <a:gd name="adj3" fmla="val 122013"/>
              </a:avLst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 Box 35">
              <a:extLst>
                <a:ext uri="{FF2B5EF4-FFF2-40B4-BE49-F238E27FC236}">
                  <a16:creationId xmlns:a16="http://schemas.microsoft.com/office/drawing/2014/main" id="{068BC58B-4FA8-AEEB-06FC-8C66BAE7C2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635" y="1884745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4</a:t>
              </a:r>
            </a:p>
          </p:txBody>
        </p:sp>
        <p:cxnSp>
          <p:nvCxnSpPr>
            <p:cNvPr id="34" name="AutoShape 36">
              <a:extLst>
                <a:ext uri="{FF2B5EF4-FFF2-40B4-BE49-F238E27FC236}">
                  <a16:creationId xmlns:a16="http://schemas.microsoft.com/office/drawing/2014/main" id="{5A8C4292-1D7E-BBC5-4F6F-2A0D17D744CF}"/>
                </a:ext>
              </a:extLst>
            </p:cNvPr>
            <p:cNvCxnSpPr>
              <a:cxnSpLocks noChangeShapeType="1"/>
              <a:stCxn id="27" idx="0"/>
              <a:endCxn id="8" idx="2"/>
            </p:cNvCxnSpPr>
            <p:nvPr/>
          </p:nvCxnSpPr>
          <p:spPr bwMode="auto">
            <a:xfrm rot="5400000" flipH="1" flipV="1">
              <a:off x="6920208" y="3727814"/>
              <a:ext cx="3275857" cy="102800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Text Box 37">
              <a:extLst>
                <a:ext uri="{FF2B5EF4-FFF2-40B4-BE49-F238E27FC236}">
                  <a16:creationId xmlns:a16="http://schemas.microsoft.com/office/drawing/2014/main" id="{C7A8D85C-6613-F1F6-C905-19D801150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9505" y="1884745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6</a:t>
              </a:r>
            </a:p>
          </p:txBody>
        </p:sp>
        <p:cxnSp>
          <p:nvCxnSpPr>
            <p:cNvPr id="36" name="AutoShape 38">
              <a:extLst>
                <a:ext uri="{FF2B5EF4-FFF2-40B4-BE49-F238E27FC236}">
                  <a16:creationId xmlns:a16="http://schemas.microsoft.com/office/drawing/2014/main" id="{CC235A87-A978-CC4E-BC31-8407DD156E43}"/>
                </a:ext>
              </a:extLst>
            </p:cNvPr>
            <p:cNvCxnSpPr>
              <a:cxnSpLocks noChangeShapeType="1"/>
              <a:stCxn id="35" idx="0"/>
              <a:endCxn id="7" idx="2"/>
            </p:cNvCxnSpPr>
            <p:nvPr/>
          </p:nvCxnSpPr>
          <p:spPr bwMode="auto">
            <a:xfrm rot="16200000" flipH="1" flipV="1">
              <a:off x="7453496" y="2495432"/>
              <a:ext cx="2147082" cy="925708"/>
            </a:xfrm>
            <a:prstGeom prst="curvedConnector5">
              <a:avLst>
                <a:gd name="adj1" fmla="val -22013"/>
                <a:gd name="adj2" fmla="val 47213"/>
                <a:gd name="adj3" fmla="val 122013"/>
              </a:avLst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 Box 39">
              <a:extLst>
                <a:ext uri="{FF2B5EF4-FFF2-40B4-BE49-F238E27FC236}">
                  <a16:creationId xmlns:a16="http://schemas.microsoft.com/office/drawing/2014/main" id="{6C41ED87-4E0D-AB7A-E74B-7F843A48B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1549" y="3312684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x</a:t>
              </a:r>
            </a:p>
          </p:txBody>
        </p:sp>
      </p:grpSp>
      <p:sp>
        <p:nvSpPr>
          <p:cNvPr id="43" name="Striped Right Arrow 42">
            <a:extLst>
              <a:ext uri="{FF2B5EF4-FFF2-40B4-BE49-F238E27FC236}">
                <a16:creationId xmlns:a16="http://schemas.microsoft.com/office/drawing/2014/main" id="{7A5F7BED-AA11-4E35-1A3D-6209B4063BEB}"/>
              </a:ext>
            </a:extLst>
          </p:cNvPr>
          <p:cNvSpPr/>
          <p:nvPr/>
        </p:nvSpPr>
        <p:spPr bwMode="auto">
          <a:xfrm rot="19349566">
            <a:off x="6210417" y="4570886"/>
            <a:ext cx="986676" cy="484632"/>
          </a:xfrm>
          <a:prstGeom prst="striped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05" grpId="0" animBg="1"/>
      <p:bldP spid="23604" grpId="0" animBg="1"/>
      <p:bldP spid="23557" grpId="0" animBg="1"/>
      <p:bldP spid="23564" grpId="0" animBg="1"/>
      <p:bldP spid="23566" grpId="0" animBg="1"/>
      <p:bldP spid="23570" grpId="0" animBg="1"/>
      <p:bldP spid="23576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6A3F-6D34-4BF1-A239-2187A8DC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E583-8A9F-48A4-92ED-DF7B0779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58870-61C2-478E-B4D7-ACF0DA7FC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38476-592D-42DA-A1B4-F90189924F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9F4C5-E0A2-48A0-9067-ACAD181E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2" y="857877"/>
            <a:ext cx="8674813" cy="57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096-10E3-4F37-87EE-4830C11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nodes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725A-CB21-4162-8C07-FBDF0C4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2A8F-6F2C-4284-B437-EA25EF64E7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2D5E-3762-4229-8D72-955844D5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0EC3-03E7-4F13-BA40-44A5983A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9" y="1219200"/>
            <a:ext cx="8227488" cy="54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C23222E-1EEB-3B4D-9DFD-EA1C4EF4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Indexed Allocation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B625FD6-C403-4E45-9BEE-76055D684C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269675" cy="6506358"/>
          </a:xfrm>
        </p:spPr>
        <p:txBody>
          <a:bodyPr/>
          <a:lstStyle/>
          <a:p>
            <a:r>
              <a:rPr lang="en-US" altLang="en-US" dirty="0"/>
              <a:t>Store file block addresses in an array (called </a:t>
            </a:r>
            <a:r>
              <a:rPr lang="en-US" altLang="en-US" b="1" dirty="0"/>
              <a:t>index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Array itself is stored in a disk block</a:t>
            </a:r>
          </a:p>
          <a:p>
            <a:pPr lvl="1"/>
            <a:r>
              <a:rPr lang="en-US" altLang="en-US" dirty="0"/>
              <a:t>Index node has a pointer to index disk block</a:t>
            </a:r>
          </a:p>
          <a:p>
            <a:pPr lvl="1"/>
            <a:r>
              <a:rPr lang="en-US" altLang="en-US" dirty="0"/>
              <a:t>Non-existent blocks indicated by -1</a:t>
            </a:r>
          </a:p>
          <a:p>
            <a:r>
              <a:rPr lang="en-US" altLang="en-US" dirty="0"/>
              <a:t>Random access easy</a:t>
            </a:r>
          </a:p>
          <a:p>
            <a:r>
              <a:rPr lang="en-US" altLang="en-US" dirty="0"/>
              <a:t>Cons: Limit on file size!</a:t>
            </a:r>
          </a:p>
          <a:p>
            <a:endParaRPr lang="en-US" alt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6B8AD71D-29AD-F54C-888C-75DC732E6A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B87011F-94B2-1D41-8959-71F0F8A0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D0D3AED-E89E-5243-844F-36965EB746A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33BC925D-46EC-9C42-96A7-7B014035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762" y="3445602"/>
            <a:ext cx="503978" cy="6754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C1BEFEB0-A531-4645-8CF6-44E681D9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5179EE9F-DD6B-2D46-A5DA-375C4770C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56C73ED4-0DDE-E344-AE72-ADD43E6E9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871790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B0AD0FA9-D378-EB4D-83E7-2D43CEC1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4684C6D-DCD7-8F41-B520-FBAD92C0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0E61E869-8335-8E4D-A111-7F8BE5C6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9475E6DB-D13B-E24E-A213-4E54F753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8" name="Text Box 12">
            <a:extLst>
              <a:ext uri="{FF2B5EF4-FFF2-40B4-BE49-F238E27FC236}">
                <a16:creationId xmlns:a16="http://schemas.microsoft.com/office/drawing/2014/main" id="{2E8F48FD-9543-CA42-BE83-5AEACB5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8FCF2E57-7B1F-5048-843C-5AF15A501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C60A254-0864-0E49-BC2C-9256AFA28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9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EFB96719-8C13-E247-891D-0A7CB7A6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4756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96EDFECE-C05A-D64A-816E-9B5E322E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883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80677956-2E2A-5C46-9D8B-D787CC0E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40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754E868-1BCB-F645-9AA6-F220E0BE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798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id="{6EE604F3-2500-7845-8B62-8C84B5205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755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5796" name="Rectangle 20">
            <a:extLst>
              <a:ext uri="{FF2B5EF4-FFF2-40B4-BE49-F238E27FC236}">
                <a16:creationId xmlns:a16="http://schemas.microsoft.com/office/drawing/2014/main" id="{B18855E5-88C5-2948-B318-3DA74946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7" name="Rectangle 21">
            <a:extLst>
              <a:ext uri="{FF2B5EF4-FFF2-40B4-BE49-F238E27FC236}">
                <a16:creationId xmlns:a16="http://schemas.microsoft.com/office/drawing/2014/main" id="{7C2B6F59-B4E9-CC40-8FC3-901A364CD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8" name="Rectangle 22">
            <a:extLst>
              <a:ext uri="{FF2B5EF4-FFF2-40B4-BE49-F238E27FC236}">
                <a16:creationId xmlns:a16="http://schemas.microsoft.com/office/drawing/2014/main" id="{778C0A9D-5D18-514A-8390-F78E98243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9" name="Rectangle 23">
            <a:extLst>
              <a:ext uri="{FF2B5EF4-FFF2-40B4-BE49-F238E27FC236}">
                <a16:creationId xmlns:a16="http://schemas.microsoft.com/office/drawing/2014/main" id="{E9E2842E-A9C6-9F45-848A-C7CD50CFD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800" name="Text Box 24">
            <a:extLst>
              <a:ext uri="{FF2B5EF4-FFF2-40B4-BE49-F238E27FC236}">
                <a16:creationId xmlns:a16="http://schemas.microsoft.com/office/drawing/2014/main" id="{9A516143-EFCB-9749-B66C-D1556D79A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01" name="Text Box 25">
            <a:extLst>
              <a:ext uri="{FF2B5EF4-FFF2-40B4-BE49-F238E27FC236}">
                <a16:creationId xmlns:a16="http://schemas.microsoft.com/office/drawing/2014/main" id="{5F3825D3-52A0-0341-96D4-F69BE9A7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5802" name="Text Box 26">
            <a:extLst>
              <a:ext uri="{FF2B5EF4-FFF2-40B4-BE49-F238E27FC236}">
                <a16:creationId xmlns:a16="http://schemas.microsoft.com/office/drawing/2014/main" id="{E1364A03-5DD1-774B-8DC4-92FEFDC4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67" y="5762503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5803" name="Text Box 27">
            <a:extLst>
              <a:ext uri="{FF2B5EF4-FFF2-40B4-BE49-F238E27FC236}">
                <a16:creationId xmlns:a16="http://schemas.microsoft.com/office/drawing/2014/main" id="{203BACC6-49D8-DC4C-9D21-5DBEC340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386" y="5762503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5804" name="AutoShape 28">
            <a:extLst>
              <a:ext uri="{FF2B5EF4-FFF2-40B4-BE49-F238E27FC236}">
                <a16:creationId xmlns:a16="http://schemas.microsoft.com/office/drawing/2014/main" id="{76F9EFC7-8085-474A-8648-5A826F2E8CBE}"/>
              </a:ext>
            </a:extLst>
          </p:cNvPr>
          <p:cNvCxnSpPr>
            <a:cxnSpLocks noChangeShapeType="1"/>
            <a:stCxn id="75805" idx="2"/>
            <a:endCxn id="75781" idx="2"/>
          </p:cNvCxnSpPr>
          <p:nvPr/>
        </p:nvCxnSpPr>
        <p:spPr bwMode="auto">
          <a:xfrm rot="5400000">
            <a:off x="6095359" y="2976780"/>
            <a:ext cx="2939873" cy="2194088"/>
          </a:xfrm>
          <a:prstGeom prst="curvedConnector3">
            <a:avLst>
              <a:gd name="adj1" fmla="val 107776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05" name="Rectangle 29">
            <a:extLst>
              <a:ext uri="{FF2B5EF4-FFF2-40B4-BE49-F238E27FC236}">
                <a16:creationId xmlns:a16="http://schemas.microsoft.com/office/drawing/2014/main" id="{F474C739-DAEE-DD4F-88FD-4067292A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558" y="2183906"/>
            <a:ext cx="1659562" cy="41998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	4802</a:t>
            </a:r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29A18CCD-9350-D94B-ACC5-B1356D94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65" y="1766836"/>
            <a:ext cx="30056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	Index    	Length</a:t>
            </a:r>
          </a:p>
        </p:txBody>
      </p:sp>
      <p:sp>
        <p:nvSpPr>
          <p:cNvPr id="75807" name="Rectangle 31">
            <a:extLst>
              <a:ext uri="{FF2B5EF4-FFF2-40B4-BE49-F238E27FC236}">
                <a16:creationId xmlns:a16="http://schemas.microsoft.com/office/drawing/2014/main" id="{6AB4743F-1191-6344-83A7-8C311D1F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251989" cy="33598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08" name="AutoShape 32">
            <a:extLst>
              <a:ext uri="{FF2B5EF4-FFF2-40B4-BE49-F238E27FC236}">
                <a16:creationId xmlns:a16="http://schemas.microsoft.com/office/drawing/2014/main" id="{933EDD5E-6B28-5E4A-96F4-9BF8C572A1EC}"/>
              </a:ext>
            </a:extLst>
          </p:cNvPr>
          <p:cNvCxnSpPr>
            <a:cxnSpLocks noChangeShapeType="1"/>
            <a:stCxn id="75807" idx="0"/>
            <a:endCxn id="75811" idx="0"/>
          </p:cNvCxnSpPr>
          <p:nvPr/>
        </p:nvCxnSpPr>
        <p:spPr bwMode="auto">
          <a:xfrm flipH="1" flipV="1">
            <a:off x="5670285" y="4101823"/>
            <a:ext cx="671971" cy="755968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9" name="AutoShape 33">
            <a:extLst>
              <a:ext uri="{FF2B5EF4-FFF2-40B4-BE49-F238E27FC236}">
                <a16:creationId xmlns:a16="http://schemas.microsoft.com/office/drawing/2014/main" id="{53F8F7A2-E663-9141-B0C0-885C77D52265}"/>
              </a:ext>
            </a:extLst>
          </p:cNvPr>
          <p:cNvCxnSpPr>
            <a:cxnSpLocks noChangeShapeType="1"/>
            <a:stCxn id="75807" idx="2"/>
            <a:endCxn id="75811" idx="2"/>
          </p:cNvCxnSpPr>
          <p:nvPr/>
        </p:nvCxnSpPr>
        <p:spPr bwMode="auto">
          <a:xfrm flipH="1">
            <a:off x="5670285" y="5221775"/>
            <a:ext cx="671971" cy="923960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10" name="Rectangle 34">
            <a:extLst>
              <a:ext uri="{FF2B5EF4-FFF2-40B4-BE49-F238E27FC236}">
                <a16:creationId xmlns:a16="http://schemas.microsoft.com/office/drawing/2014/main" id="{9E14C94D-2477-0045-9A4E-7FD942A8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11" name="Rectangle 35">
            <a:extLst>
              <a:ext uri="{FF2B5EF4-FFF2-40B4-BE49-F238E27FC236}">
                <a16:creationId xmlns:a16="http://schemas.microsoft.com/office/drawing/2014/main" id="{5D6FC302-4237-824F-90F5-FF967121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12" name="AutoShape 36">
            <a:extLst>
              <a:ext uri="{FF2B5EF4-FFF2-40B4-BE49-F238E27FC236}">
                <a16:creationId xmlns:a16="http://schemas.microsoft.com/office/drawing/2014/main" id="{8FD5B7DE-2DC6-5E43-8780-0D9D2AD68B10}"/>
              </a:ext>
            </a:extLst>
          </p:cNvPr>
          <p:cNvCxnSpPr>
            <a:cxnSpLocks noChangeShapeType="1"/>
            <a:stCxn id="75781" idx="3"/>
            <a:endCxn id="75780" idx="2"/>
          </p:cNvCxnSpPr>
          <p:nvPr/>
        </p:nvCxnSpPr>
        <p:spPr bwMode="auto">
          <a:xfrm flipH="1" flipV="1">
            <a:off x="6464751" y="4121073"/>
            <a:ext cx="255489" cy="1086703"/>
          </a:xfrm>
          <a:prstGeom prst="curvedConnector4">
            <a:avLst>
              <a:gd name="adj1" fmla="val -98630"/>
              <a:gd name="adj2" fmla="val 65542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3" name="AutoShape 37">
            <a:extLst>
              <a:ext uri="{FF2B5EF4-FFF2-40B4-BE49-F238E27FC236}">
                <a16:creationId xmlns:a16="http://schemas.microsoft.com/office/drawing/2014/main" id="{2CD4F6EA-E9F2-7B44-9749-32FA7EDA28F4}"/>
              </a:ext>
            </a:extLst>
          </p:cNvPr>
          <p:cNvCxnSpPr>
            <a:cxnSpLocks noChangeShapeType="1"/>
            <a:stCxn id="75781" idx="3"/>
            <a:endCxn id="75785" idx="2"/>
          </p:cNvCxnSpPr>
          <p:nvPr/>
        </p:nvCxnSpPr>
        <p:spPr bwMode="auto">
          <a:xfrm>
            <a:off x="6720240" y="5207775"/>
            <a:ext cx="1763924" cy="335986"/>
          </a:xfrm>
          <a:prstGeom prst="curvedConnector4">
            <a:avLst>
              <a:gd name="adj1" fmla="val 21329"/>
              <a:gd name="adj2" fmla="val 17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4" name="AutoShape 38">
            <a:extLst>
              <a:ext uri="{FF2B5EF4-FFF2-40B4-BE49-F238E27FC236}">
                <a16:creationId xmlns:a16="http://schemas.microsoft.com/office/drawing/2014/main" id="{8A0AF310-B52C-8C4A-A897-A0CF22653B63}"/>
              </a:ext>
            </a:extLst>
          </p:cNvPr>
          <p:cNvCxnSpPr>
            <a:cxnSpLocks noChangeShapeType="1"/>
            <a:stCxn id="75781" idx="3"/>
            <a:endCxn id="75787" idx="2"/>
          </p:cNvCxnSpPr>
          <p:nvPr/>
        </p:nvCxnSpPr>
        <p:spPr bwMode="auto">
          <a:xfrm>
            <a:off x="6720240" y="5207775"/>
            <a:ext cx="2771881" cy="335986"/>
          </a:xfrm>
          <a:prstGeom prst="curvedConnector4">
            <a:avLst>
              <a:gd name="adj1" fmla="val 8144"/>
              <a:gd name="adj2" fmla="val 229167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5" name="AutoShape 39">
            <a:extLst>
              <a:ext uri="{FF2B5EF4-FFF2-40B4-BE49-F238E27FC236}">
                <a16:creationId xmlns:a16="http://schemas.microsoft.com/office/drawing/2014/main" id="{9317ECDD-AFB6-A747-825B-BC51BE7D4DDE}"/>
              </a:ext>
            </a:extLst>
          </p:cNvPr>
          <p:cNvCxnSpPr>
            <a:cxnSpLocks noChangeShapeType="1"/>
            <a:stCxn id="75781" idx="3"/>
            <a:endCxn id="75797" idx="2"/>
          </p:cNvCxnSpPr>
          <p:nvPr/>
        </p:nvCxnSpPr>
        <p:spPr bwMode="auto">
          <a:xfrm>
            <a:off x="6720240" y="5207776"/>
            <a:ext cx="755968" cy="1679928"/>
          </a:xfrm>
          <a:prstGeom prst="curvedConnector4">
            <a:avLst>
              <a:gd name="adj1" fmla="val 33333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6" name="AutoShape 40">
            <a:extLst>
              <a:ext uri="{FF2B5EF4-FFF2-40B4-BE49-F238E27FC236}">
                <a16:creationId xmlns:a16="http://schemas.microsoft.com/office/drawing/2014/main" id="{5088DAE4-F461-6B4E-BC1C-F178FD4C9F8E}"/>
              </a:ext>
            </a:extLst>
          </p:cNvPr>
          <p:cNvCxnSpPr>
            <a:cxnSpLocks noChangeShapeType="1"/>
            <a:stCxn id="75781" idx="3"/>
            <a:endCxn id="75796" idx="2"/>
          </p:cNvCxnSpPr>
          <p:nvPr/>
        </p:nvCxnSpPr>
        <p:spPr bwMode="auto">
          <a:xfrm flipH="1">
            <a:off x="6468251" y="5207776"/>
            <a:ext cx="251989" cy="1679928"/>
          </a:xfrm>
          <a:prstGeom prst="curvedConnector4">
            <a:avLst>
              <a:gd name="adj1" fmla="val -100000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05" grpId="0" animBg="1"/>
      <p:bldP spid="75806" grpId="0"/>
      <p:bldP spid="75807" grpId="0" animBg="1"/>
      <p:bldP spid="75810" grpId="0" animBg="1"/>
      <p:bldP spid="758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289D-3036-498A-AD3E-3017356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File Size for 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D1F7-83E0-4181-9FA7-70D6C0E12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C644C-BB5C-4D48-B9A1-35946338D9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7E2-201A-4284-9D97-752816325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48C2F-EF2E-4FA7-9C62-33895025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00"/>
          <a:stretch/>
        </p:blipFill>
        <p:spPr>
          <a:xfrm>
            <a:off x="466530" y="1202954"/>
            <a:ext cx="8532908" cy="2935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BE805-FB9C-4073-A1E1-2F5086E8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9" y="759458"/>
            <a:ext cx="5564859" cy="3710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88544-ADD6-CBFF-F4EB-8D71A2116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72"/>
          <a:stretch/>
        </p:blipFill>
        <p:spPr>
          <a:xfrm>
            <a:off x="-1" y="4462392"/>
            <a:ext cx="8532908" cy="27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D1E-82FB-413A-8775-77A14065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vs index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480C-CEA4-40E6-B745-DB047062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614F-7A1F-455C-9767-91CE2212FA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A46EA-492A-448D-B0F4-D72BE7090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0641E-6DA2-4406-9067-BDFD616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1281720"/>
            <a:ext cx="8581507" cy="57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Hybrid Allocation (Lab 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Unix Fast File System indexing scheme</a:t>
            </a:r>
            <a:endParaRPr lang="en-US" dirty="0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9CC44AF-F125-8C43-ACF6-72584215F82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383152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 pointers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44066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4775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29333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357953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332754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>
            <a:off x="7644200" y="3453537"/>
            <a:ext cx="1007957" cy="7431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7644200" y="3957515"/>
            <a:ext cx="1007957" cy="41029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705526"/>
            <a:ext cx="4535805" cy="1880233"/>
          </a:xfrm>
          <a:prstGeom prst="bentConnector3">
            <a:avLst>
              <a:gd name="adj1" fmla="val 20556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4585579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433359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534154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508955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9167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459585"/>
            <a:ext cx="2108749" cy="28621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 flipV="1">
            <a:off x="5208305" y="5215553"/>
            <a:ext cx="2108749" cy="3422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7653040" y="4459585"/>
            <a:ext cx="999117" cy="32820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7653040" y="5467542"/>
            <a:ext cx="999117" cy="16021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41" grpId="0" animBg="1"/>
      <p:bldP spid="123960" grpId="0" animBg="1"/>
      <p:bldP spid="123961" grpId="0" animBg="1"/>
      <p:bldP spid="123962" grpId="0" animBg="1"/>
      <p:bldP spid="123963" grpId="0" animBg="1"/>
      <p:bldP spid="123906" grpId="0" animBg="1"/>
      <p:bldP spid="123907" grpId="0" animBg="1"/>
      <p:bldP spid="123908" grpId="0" animBg="1"/>
      <p:bldP spid="123909" grpId="0" animBg="1"/>
      <p:bldP spid="123910" grpId="0" animBg="1"/>
      <p:bldP spid="123911" grpId="0" animBg="1"/>
      <p:bldP spid="123912" grpId="0" animBg="1"/>
      <p:bldP spid="123915" grpId="0" animBg="1"/>
      <p:bldP spid="123916" grpId="0" animBg="1"/>
      <p:bldP spid="123917" grpId="0" animBg="1"/>
      <p:bldP spid="123918" grpId="0" animBg="1"/>
      <p:bldP spid="123919" grpId="0" animBg="1"/>
      <p:bldP spid="123920" grpId="0" animBg="1"/>
      <p:bldP spid="123921" grpId="0" animBg="1"/>
      <p:bldP spid="123922" grpId="0" animBg="1"/>
      <p:bldP spid="123923" grpId="0"/>
      <p:bldP spid="123924" grpId="0"/>
      <p:bldP spid="123925" grpId="0"/>
      <p:bldP spid="123926" grpId="0"/>
      <p:bldP spid="123927" grpId="0" animBg="1"/>
      <p:bldP spid="123928" grpId="0" animBg="1"/>
      <p:bldP spid="123929" grpId="0" animBg="1"/>
      <p:bldP spid="123930" grpId="0" animBg="1"/>
      <p:bldP spid="123931" grpId="0" animBg="1"/>
      <p:bldP spid="123932" grpId="0" animBg="1"/>
      <p:bldP spid="123933" grpId="0" animBg="1"/>
      <p:bldP spid="123934" grpId="0" animBg="1"/>
      <p:bldP spid="123935" grpId="0" animBg="1"/>
      <p:bldP spid="123936" grpId="0" animBg="1"/>
      <p:bldP spid="123940" grpId="0" animBg="1"/>
      <p:bldP spid="123942" grpId="0" animBg="1"/>
      <p:bldP spid="123943" grpId="0" animBg="1"/>
      <p:bldP spid="123944" grpId="0" animBg="1"/>
      <p:bldP spid="123945" grpId="0" animBg="1"/>
      <p:bldP spid="123949" grpId="0" animBg="1"/>
      <p:bldP spid="123950" grpId="0" animBg="1"/>
      <p:bldP spid="123951" grpId="0" animBg="1"/>
      <p:bldP spid="123952" grpId="0" animBg="1"/>
      <p:bldP spid="123953" grpId="0" animBg="1"/>
      <p:bldP spid="123954" grpId="0" animBg="1"/>
      <p:bldP spid="123955" grpId="0" animBg="1"/>
      <p:bldP spid="123956" grpId="0" animBg="1"/>
      <p:bldP spid="123968" grpId="0" animBg="1"/>
      <p:bldP spid="123969" grpId="0" animBg="1"/>
      <p:bldP spid="123970" grpId="0" animBg="1"/>
      <p:bldP spid="123971" grpId="0" animBg="1"/>
      <p:bldP spid="123975" grpId="0" animBg="1"/>
      <p:bldP spid="123976" grpId="0" animBg="1"/>
      <p:bldP spid="123977" grpId="0" animBg="1"/>
      <p:bldP spid="123978" grpId="0" animBg="1"/>
      <p:bldP spid="1239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71"/>
          <a:stretch/>
        </p:blipFill>
        <p:spPr>
          <a:xfrm>
            <a:off x="-584095" y="1701633"/>
            <a:ext cx="13202702" cy="438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FFS and Max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2"/>
          <a:stretch/>
        </p:blipFill>
        <p:spPr>
          <a:xfrm>
            <a:off x="-1" y="1450975"/>
            <a:ext cx="13754083" cy="4612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9BEF5-B70C-1296-3EFD-85951F106BBD}"/>
              </a:ext>
            </a:extLst>
          </p:cNvPr>
          <p:cNvSpPr/>
          <p:nvPr/>
        </p:nvSpPr>
        <p:spPr bwMode="auto">
          <a:xfrm>
            <a:off x="1540041" y="1263315"/>
            <a:ext cx="1696453" cy="9504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2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10 due this Friday</a:t>
            </a:r>
          </a:p>
          <a:p>
            <a:pPr lvl="1"/>
            <a:r>
              <a:rPr lang="en-US" dirty="0"/>
              <a:t>Project 3 due this Friday at 11:59 pm</a:t>
            </a:r>
          </a:p>
          <a:p>
            <a:pPr lvl="1"/>
            <a:r>
              <a:rPr lang="en-US" dirty="0"/>
              <a:t>Lab 4 due next Tuesday 4/11 at 11:59 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What’s in a file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Two types of information needed about a file</a:t>
            </a:r>
          </a:p>
          <a:p>
            <a:pPr lvl="1"/>
            <a:r>
              <a:rPr lang="en-US" altLang="en-US" dirty="0"/>
              <a:t>File names</a:t>
            </a:r>
          </a:p>
          <a:p>
            <a:pPr lvl="1"/>
            <a:r>
              <a:rPr lang="en-US" altLang="en-US" dirty="0"/>
              <a:t>File metadata (size, timestamps, </a:t>
            </a:r>
            <a:r>
              <a:rPr lang="en-US" altLang="en-US" b="1" dirty="0"/>
              <a:t>disk block locations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Basic choices for directory information</a:t>
            </a:r>
          </a:p>
          <a:p>
            <a:pPr lvl="1"/>
            <a:r>
              <a:rPr lang="en-US" altLang="en-US" dirty="0"/>
              <a:t>Store all information in directory</a:t>
            </a:r>
          </a:p>
          <a:p>
            <a:pPr lvl="2"/>
            <a:r>
              <a:rPr lang="en-US" altLang="en-US" dirty="0"/>
              <a:t>Fixed size entries</a:t>
            </a:r>
          </a:p>
          <a:p>
            <a:pPr lvl="2"/>
            <a:r>
              <a:rPr lang="en-US" altLang="en-US" dirty="0"/>
              <a:t>Disk addresses and attributes in directory entry</a:t>
            </a:r>
          </a:p>
          <a:p>
            <a:pPr lvl="1"/>
            <a:r>
              <a:rPr lang="en-US" altLang="en-US" dirty="0"/>
              <a:t>Store names &amp; pointers to index nodes (</a:t>
            </a:r>
            <a:r>
              <a:rPr lang="en-US" altLang="en-US" dirty="0" err="1"/>
              <a:t>i</a:t>
            </a:r>
            <a:r>
              <a:rPr lang="en-US" altLang="en-US" dirty="0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AE7274D-6019-DA40-9C4B-543BBD39ADB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Storing all information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Using pointers to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1" grpId="0" animBg="1"/>
      <p:bldP spid="25613" grpId="0" animBg="1"/>
      <p:bldP spid="25614" grpId="0" animBg="1"/>
      <p:bldP spid="25615" grpId="0" animBg="1"/>
      <p:bldP spid="25616" grpId="0" animBg="1"/>
      <p:bldP spid="25617" grpId="0" animBg="1"/>
      <p:bldP spid="25618" grpId="0" animBg="1"/>
      <p:bldP spid="25619" grpId="0" animBg="1"/>
      <p:bldP spid="25620" grpId="0" animBg="1"/>
      <p:bldP spid="25621" grpId="0" animBg="1"/>
      <p:bldP spid="25622" grpId="0" animBg="1"/>
      <p:bldP spid="25623" grpId="0" animBg="1"/>
      <p:bldP spid="25624" grpId="0" animBg="1"/>
      <p:bldP spid="25625" grpId="0" animBg="1"/>
      <p:bldP spid="25626" grpId="0" animBg="1"/>
      <p:bldP spid="25627" grpId="0" animBg="1"/>
      <p:bldP spid="25632" grpId="0" animBg="1"/>
      <p:bldP spid="25633" grpId="0" animBg="1"/>
      <p:bldP spid="25634" grpId="0" animBg="1"/>
      <p:bldP spid="25635" grpId="0" animBg="1"/>
      <p:bldP spid="25640" grpId="0"/>
      <p:bldP spid="256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6D37EC0-9BE2-474F-82D2-566EB3964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long file names in a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69B53C-3086-7C4A-82D9-AE367C41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6E5D83-017F-1343-B832-8987614950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586CA9-651E-3040-8205-93C8E323C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1C7CF3-CCEA-ED47-91CF-ED475FF6D22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28" name="Picture 4" descr="6-17">
            <a:extLst>
              <a:ext uri="{FF2B5EF4-FFF2-40B4-BE49-F238E27FC236}">
                <a16:creationId xmlns:a16="http://schemas.microsoft.com/office/drawing/2014/main" id="{94262326-28B5-CB48-8883-E78ABF19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339" y="1450975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F0827-D7FA-408A-8F8E-09A0A5B8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9730"/>
            <a:ext cx="2742185" cy="1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7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E75EA0-5AF7-414D-9AFC-52E67C44018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9A88-3371-46B8-9EA9-DFBA99A3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5821-9EEA-43C5-BC40-7BF5279A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F63E0-6515-4240-9797-49A7C5776F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708E-332C-42DF-B293-661B949F1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79787-BE77-45ED-BB29-A9EAB837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5" y="1020147"/>
            <a:ext cx="9001774" cy="60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7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FEA1-AD7E-5840-9446-7146D0B5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FF6-AAD9-E142-BD4A-3CD726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handle errors?</a:t>
            </a:r>
          </a:p>
          <a:p>
            <a:r>
              <a:rPr lang="en-US" dirty="0"/>
              <a:t>Answer: Defense in Depth</a:t>
            </a:r>
          </a:p>
          <a:p>
            <a:pPr lvl="1"/>
            <a:r>
              <a:rPr lang="en-US" dirty="0"/>
              <a:t>multiple layers of error detection/correction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82B9-3CF4-0B42-81F1-B20AEA1AF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CCDF-1BFF-8A46-81CE-F086CBF3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0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>
            <a:extLst>
              <a:ext uri="{FF2B5EF4-FFF2-40B4-BE49-F238E27FC236}">
                <a16:creationId xmlns:a16="http://schemas.microsoft.com/office/drawing/2014/main" id="{297EF9EC-5F00-0543-A5C8-EC38AAEB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drivers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14F4AAF7-0F62-5C44-AE55-5FA15572ED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712280" cy="6506358"/>
          </a:xfrm>
        </p:spPr>
        <p:txBody>
          <a:bodyPr/>
          <a:lstStyle/>
          <a:p>
            <a:r>
              <a:rPr lang="en-US" altLang="en-US" dirty="0"/>
              <a:t>Device drivers go between device controllers and rest of OS</a:t>
            </a:r>
          </a:p>
          <a:p>
            <a:pPr lvl="1"/>
            <a:r>
              <a:rPr lang="en-US" altLang="en-US" dirty="0"/>
              <a:t>Drivers </a:t>
            </a:r>
            <a:r>
              <a:rPr lang="en-US" altLang="en-US" b="1" dirty="0"/>
              <a:t>standardize</a:t>
            </a:r>
            <a:r>
              <a:rPr lang="en-US" altLang="en-US" dirty="0"/>
              <a:t> </a:t>
            </a:r>
            <a:r>
              <a:rPr lang="en-US" altLang="en-US" b="1" dirty="0"/>
              <a:t>interface</a:t>
            </a:r>
            <a:r>
              <a:rPr lang="en-US" altLang="en-US" dirty="0"/>
              <a:t> to widely varied devices</a:t>
            </a:r>
          </a:p>
          <a:p>
            <a:r>
              <a:rPr lang="en-US" altLang="en-US" dirty="0"/>
              <a:t>Device drivers </a:t>
            </a:r>
            <a:r>
              <a:rPr lang="en-US" altLang="en-US" b="1" dirty="0"/>
              <a:t>communicate</a:t>
            </a:r>
            <a:r>
              <a:rPr lang="en-US" altLang="en-US" dirty="0"/>
              <a:t> with controllers over bus</a:t>
            </a:r>
          </a:p>
          <a:p>
            <a:pPr lvl="1"/>
            <a:r>
              <a:rPr lang="en-US" altLang="en-US" dirty="0"/>
              <a:t>Controllers communicate with devices themselves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64E27F3-AEB6-9747-B59C-CD420DB7C9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5E0D516-0CFF-E64D-B4B8-84B23C627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B69AAE-334C-B048-B3AA-99F73E42032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FCCA9571-DA23-9C4E-9331-C30AEF48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BB007D4B-E59C-D449-82D5-77D19ACF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6777EFBC-71FE-DD41-8F9E-9F4A8CFAD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1511934"/>
            <a:ext cx="3611845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D20F08F-300B-0C40-AD44-639C2303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519891"/>
            <a:ext cx="3611845" cy="28558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2" name="Oval 12">
            <a:extLst>
              <a:ext uri="{FF2B5EF4-FFF2-40B4-BE49-F238E27FC236}">
                <a16:creationId xmlns:a16="http://schemas.microsoft.com/office/drawing/2014/main" id="{1744EF2C-E839-EC46-B243-DDA77EA4C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1595931"/>
            <a:ext cx="1511935" cy="75596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program</a:t>
            </a:r>
          </a:p>
        </p:txBody>
      </p:sp>
      <p:cxnSp>
        <p:nvCxnSpPr>
          <p:cNvPr id="20495" name="AutoShape 15">
            <a:extLst>
              <a:ext uri="{FF2B5EF4-FFF2-40B4-BE49-F238E27FC236}">
                <a16:creationId xmlns:a16="http://schemas.microsoft.com/office/drawing/2014/main" id="{A762CB65-609E-694D-AEB7-8F920EBA79B2}"/>
              </a:ext>
            </a:extLst>
          </p:cNvPr>
          <p:cNvCxnSpPr>
            <a:cxnSpLocks noChangeShapeType="1"/>
            <a:stCxn id="20492" idx="4"/>
            <a:endCxn id="20494" idx="0"/>
          </p:cNvCxnSpPr>
          <p:nvPr/>
        </p:nvCxnSpPr>
        <p:spPr bwMode="auto">
          <a:xfrm>
            <a:off x="8064182" y="2351898"/>
            <a:ext cx="0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61186BA2-034F-4C4A-9D96-67806BA30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sp>
        <p:nvSpPr>
          <p:cNvPr id="20498" name="AutoShape 18">
            <a:extLst>
              <a:ext uri="{FF2B5EF4-FFF2-40B4-BE49-F238E27FC236}">
                <a16:creationId xmlns:a16="http://schemas.microsoft.com/office/drawing/2014/main" id="{630BE0DD-7895-BC4B-85A7-21CD4767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cxnSp>
        <p:nvCxnSpPr>
          <p:cNvPr id="20503" name="AutoShape 23">
            <a:extLst>
              <a:ext uri="{FF2B5EF4-FFF2-40B4-BE49-F238E27FC236}">
                <a16:creationId xmlns:a16="http://schemas.microsoft.com/office/drawing/2014/main" id="{690C1106-B04F-6C40-8523-FEF3AFC04867}"/>
              </a:ext>
            </a:extLst>
          </p:cNvPr>
          <p:cNvCxnSpPr>
            <a:cxnSpLocks noChangeShapeType="1"/>
            <a:stCxn id="20499" idx="2"/>
            <a:endCxn id="20497" idx="0"/>
          </p:cNvCxnSpPr>
          <p:nvPr/>
        </p:nvCxnSpPr>
        <p:spPr bwMode="auto">
          <a:xfrm>
            <a:off x="714022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4" name="AutoShape 24">
            <a:extLst>
              <a:ext uri="{FF2B5EF4-FFF2-40B4-BE49-F238E27FC236}">
                <a16:creationId xmlns:a16="http://schemas.microsoft.com/office/drawing/2014/main" id="{B8C3F78F-4F4F-774F-9124-38F3F9324D0B}"/>
              </a:ext>
            </a:extLst>
          </p:cNvPr>
          <p:cNvCxnSpPr>
            <a:cxnSpLocks noChangeShapeType="1"/>
            <a:stCxn id="20500" idx="2"/>
            <a:endCxn id="20498" idx="0"/>
          </p:cNvCxnSpPr>
          <p:nvPr/>
        </p:nvCxnSpPr>
        <p:spPr bwMode="auto">
          <a:xfrm>
            <a:off x="898814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AutoShape 14">
            <a:extLst>
              <a:ext uri="{FF2B5EF4-FFF2-40B4-BE49-F238E27FC236}">
                <a16:creationId xmlns:a16="http://schemas.microsoft.com/office/drawing/2014/main" id="{9112AB74-F33D-3345-934D-658F1B0A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3359855"/>
            <a:ext cx="3359856" cy="587975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Rest of the OS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5CB6BFF8-143D-6C4A-956D-B11C8A3E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sp>
        <p:nvSpPr>
          <p:cNvPr id="20507" name="Rectangle 27">
            <a:extLst>
              <a:ext uri="{FF2B5EF4-FFF2-40B4-BE49-F238E27FC236}">
                <a16:creationId xmlns:a16="http://schemas.microsoft.com/office/drawing/2014/main" id="{5EDE5B64-9917-9446-BFBA-71D1C2E55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cxnSp>
        <p:nvCxnSpPr>
          <p:cNvPr id="20508" name="AutoShape 28">
            <a:extLst>
              <a:ext uri="{FF2B5EF4-FFF2-40B4-BE49-F238E27FC236}">
                <a16:creationId xmlns:a16="http://schemas.microsoft.com/office/drawing/2014/main" id="{5EA8A356-20EE-A345-9690-12203444AD5F}"/>
              </a:ext>
            </a:extLst>
          </p:cNvPr>
          <p:cNvCxnSpPr>
            <a:cxnSpLocks noChangeShapeType="1"/>
            <a:stCxn id="20497" idx="2"/>
            <a:endCxn id="20505" idx="0"/>
          </p:cNvCxnSpPr>
          <p:nvPr/>
        </p:nvCxnSpPr>
        <p:spPr bwMode="auto">
          <a:xfrm>
            <a:off x="714022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9" name="AutoShape 29">
            <a:extLst>
              <a:ext uri="{FF2B5EF4-FFF2-40B4-BE49-F238E27FC236}">
                <a16:creationId xmlns:a16="http://schemas.microsoft.com/office/drawing/2014/main" id="{1F3C0CA5-7056-1B4D-A2E5-7605A032DF32}"/>
              </a:ext>
            </a:extLst>
          </p:cNvPr>
          <p:cNvCxnSpPr>
            <a:cxnSpLocks noChangeShapeType="1"/>
            <a:stCxn id="20498" idx="2"/>
            <a:endCxn id="20507" idx="0"/>
          </p:cNvCxnSpPr>
          <p:nvPr/>
        </p:nvCxnSpPr>
        <p:spPr bwMode="auto">
          <a:xfrm>
            <a:off x="898814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0" name="AutoShape 30">
            <a:extLst>
              <a:ext uri="{FF2B5EF4-FFF2-40B4-BE49-F238E27FC236}">
                <a16:creationId xmlns:a16="http://schemas.microsoft.com/office/drawing/2014/main" id="{BB948475-B42B-A746-B9EB-E90F3EA5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6635714"/>
            <a:ext cx="503978" cy="419982"/>
          </a:xfrm>
          <a:prstGeom prst="can">
            <a:avLst>
              <a:gd name="adj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0511" name="AutoShape 31">
            <a:extLst>
              <a:ext uri="{FF2B5EF4-FFF2-40B4-BE49-F238E27FC236}">
                <a16:creationId xmlns:a16="http://schemas.microsoft.com/office/drawing/2014/main" id="{5FC45E5C-4A59-F047-8031-DDB0A859C50B}"/>
              </a:ext>
            </a:extLst>
          </p:cNvPr>
          <p:cNvCxnSpPr>
            <a:cxnSpLocks noChangeShapeType="1"/>
            <a:stCxn id="20507" idx="2"/>
            <a:endCxn id="20510" idx="1"/>
          </p:cNvCxnSpPr>
          <p:nvPr/>
        </p:nvCxnSpPr>
        <p:spPr bwMode="auto">
          <a:xfrm rot="16200000" flipH="1">
            <a:off x="8862147" y="6425723"/>
            <a:ext cx="335986" cy="83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12" name="Picture 32">
            <a:extLst>
              <a:ext uri="{FF2B5EF4-FFF2-40B4-BE49-F238E27FC236}">
                <a16:creationId xmlns:a16="http://schemas.microsoft.com/office/drawing/2014/main" id="{8745C043-4947-AA40-8D01-26E9EFB3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72" y="6719711"/>
            <a:ext cx="1924917" cy="3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3" name="AutoShape 33">
            <a:extLst>
              <a:ext uri="{FF2B5EF4-FFF2-40B4-BE49-F238E27FC236}">
                <a16:creationId xmlns:a16="http://schemas.microsoft.com/office/drawing/2014/main" id="{08CA571E-08B5-D747-B084-28F6F0065221}"/>
              </a:ext>
            </a:extLst>
          </p:cNvPr>
          <p:cNvCxnSpPr>
            <a:cxnSpLocks noChangeShapeType="1"/>
            <a:stCxn id="20505" idx="2"/>
            <a:endCxn id="20512" idx="0"/>
          </p:cNvCxnSpPr>
          <p:nvPr/>
        </p:nvCxnSpPr>
        <p:spPr bwMode="auto">
          <a:xfrm rot="5400000">
            <a:off x="6823486" y="6402974"/>
            <a:ext cx="419982" cy="2134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301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A9A1425-4874-F04C-B2D5-BBA7B80EA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Layers of I/O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6ECA2-1D35-A74A-BB7F-73D8265C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C5B5340-FDB5-FC4B-BD14-FA1AC5B413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F451F94-CA00-7440-8CF2-E51039E8D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20309B2-5435-C946-ABA2-5B408D81C8F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15C9D0D4-218C-9849-9A1C-D07D8237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480" y="2603888"/>
            <a:ext cx="6215733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User-level I/O software &amp; libraries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AE25605C-8AB6-FE45-9377-88672033D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275859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Device-independent OS software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89564B4B-68B2-9746-8C0C-C77C8E279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947830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 drivers</a:t>
            </a: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7EE1A5EB-9699-FA4A-A1C9-EFEA29B3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4619801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Interrupt handlers</a:t>
            </a:r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C9E2D635-5686-EF4A-B4EF-CB856B71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5291772"/>
            <a:ext cx="7811664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Hardware</a:t>
            </a:r>
          </a:p>
        </p:txBody>
      </p:sp>
      <p:sp>
        <p:nvSpPr>
          <p:cNvPr id="17420" name="AutoShape 12">
            <a:extLst>
              <a:ext uri="{FF2B5EF4-FFF2-40B4-BE49-F238E27FC236}">
                <a16:creationId xmlns:a16="http://schemas.microsoft.com/office/drawing/2014/main" id="{C581DE4B-7A18-044E-8D3B-5780AC01F2DE}"/>
              </a:ext>
            </a:extLst>
          </p:cNvPr>
          <p:cNvSpPr>
            <a:spLocks/>
          </p:cNvSpPr>
          <p:nvPr/>
        </p:nvSpPr>
        <p:spPr bwMode="auto">
          <a:xfrm>
            <a:off x="7812193" y="3275859"/>
            <a:ext cx="251989" cy="2015913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B4705D7D-DD7D-BB4F-B969-19877518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566" y="3611845"/>
            <a:ext cx="1542410" cy="1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Operating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system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(kernel)</a:t>
            </a: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6C3D7EE2-AE90-0348-BF8E-42A6EDE04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140" y="2603887"/>
            <a:ext cx="82426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7423" name="Line 15">
            <a:extLst>
              <a:ext uri="{FF2B5EF4-FFF2-40B4-BE49-F238E27FC236}">
                <a16:creationId xmlns:a16="http://schemas.microsoft.com/office/drawing/2014/main" id="{602B0B50-B7BA-0C4B-8BA3-0DF0D3623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3275859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Line 16">
            <a:extLst>
              <a:ext uri="{FF2B5EF4-FFF2-40B4-BE49-F238E27FC236}">
                <a16:creationId xmlns:a16="http://schemas.microsoft.com/office/drawing/2014/main" id="{220695F9-6F21-4D49-9654-A75EB6BC6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5291772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F9CEA-09DD-2D9F-016E-C13D650275DC}"/>
              </a:ext>
            </a:extLst>
          </p:cNvPr>
          <p:cNvSpPr/>
          <p:nvPr/>
        </p:nvSpPr>
        <p:spPr bwMode="auto">
          <a:xfrm>
            <a:off x="798494" y="3959327"/>
            <a:ext cx="6887704" cy="61602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1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nimBg="1"/>
      <p:bldP spid="17416" grpId="0" animBg="1"/>
      <p:bldP spid="17417" grpId="0" animBg="1"/>
      <p:bldP spid="17418" grpId="0" animBg="1"/>
      <p:bldP spid="17419" grpId="0" animBg="1"/>
      <p:bldP spid="17420" grpId="0" animBg="1"/>
      <p:bldP spid="17421" grpId="0"/>
      <p:bldP spid="17422" grpId="0"/>
      <p:bldP spid="17423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6CCA0628-C795-044F-93E0-C03DEE57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 goals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1470883A-A7CA-FC4F-82B5-9101F62238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Device independence</a:t>
            </a:r>
          </a:p>
          <a:p>
            <a:pPr lvl="1"/>
            <a:r>
              <a:rPr lang="en-US" altLang="en-US" dirty="0"/>
              <a:t>Programs can access any I/O device </a:t>
            </a:r>
          </a:p>
          <a:p>
            <a:pPr lvl="1"/>
            <a:r>
              <a:rPr lang="en-US" altLang="en-US" dirty="0"/>
              <a:t>No need to specify device in advance </a:t>
            </a:r>
          </a:p>
          <a:p>
            <a:r>
              <a:rPr lang="en-US" altLang="en-US" dirty="0"/>
              <a:t>Uniform naming</a:t>
            </a:r>
          </a:p>
          <a:p>
            <a:pPr lvl="1"/>
            <a:r>
              <a:rPr lang="en-US" altLang="en-US" dirty="0"/>
              <a:t>Name of a file or device is a string or an integer</a:t>
            </a:r>
          </a:p>
          <a:p>
            <a:pPr lvl="1"/>
            <a:r>
              <a:rPr lang="en-US" altLang="en-US" dirty="0"/>
              <a:t>Doesn’t depend on the machine (underlying hardware)</a:t>
            </a:r>
          </a:p>
          <a:p>
            <a:r>
              <a:rPr lang="en-US" altLang="en-US" b="1" dirty="0"/>
              <a:t>Error handling</a:t>
            </a:r>
          </a:p>
          <a:p>
            <a:pPr lvl="1"/>
            <a:r>
              <a:rPr lang="en-US" altLang="en-US" b="1" dirty="0"/>
              <a:t>Done as close to the hardware as possible</a:t>
            </a:r>
          </a:p>
          <a:p>
            <a:pPr lvl="1"/>
            <a:r>
              <a:rPr lang="en-US" altLang="en-US" b="1" dirty="0"/>
              <a:t>Isolate from higher-level software</a:t>
            </a:r>
          </a:p>
          <a:p>
            <a:r>
              <a:rPr lang="en-US" altLang="en-US" dirty="0"/>
              <a:t>Synchronous vs. asynchronous transfers</a:t>
            </a:r>
          </a:p>
          <a:p>
            <a:pPr lvl="1"/>
            <a:r>
              <a:rPr lang="en-US" altLang="en-US" dirty="0"/>
              <a:t>Blocked transfers vs. interrupt-driven</a:t>
            </a:r>
          </a:p>
          <a:p>
            <a:r>
              <a:rPr lang="en-US" altLang="en-US" dirty="0"/>
              <a:t>Buffering</a:t>
            </a:r>
          </a:p>
          <a:p>
            <a:pPr lvl="1"/>
            <a:r>
              <a:rPr lang="en-US" altLang="en-US" dirty="0"/>
              <a:t>Data coming off a device cannot be stored in final destination right away</a:t>
            </a:r>
          </a:p>
          <a:p>
            <a:r>
              <a:rPr lang="en-US" altLang="en-US" dirty="0"/>
              <a:t>Arbitration of device access</a:t>
            </a:r>
          </a:p>
          <a:p>
            <a:pPr lvl="1"/>
            <a:r>
              <a:rPr lang="en-US" altLang="en-US" dirty="0"/>
              <a:t>Sharable vs. dedicated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51D8-F231-054A-B929-F885E6AE88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549D0-836F-6C48-BCDA-781970DB3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15B911A-04A0-6D45-8BA3-6BA384AC49F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contiguous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A3118C-07C4-BF49-B3BD-D9D628A46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Anatomy of an I/O request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D9769-C454-D344-9967-02E69C9E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3DA615C-9A73-F54C-8B38-296DC49311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296FD9-C330-494C-AC94-F371A48E8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6A323F0-7D20-D347-B397-B09BBABCC3B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4" name="Picture 4" descr="5-16">
            <a:extLst>
              <a:ext uri="{FF2B5EF4-FFF2-40B4-BE49-F238E27FC236}">
                <a16:creationId xmlns:a16="http://schemas.microsoft.com/office/drawing/2014/main" id="{1056225E-111A-584A-95C1-7BB4338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4" y="1847920"/>
            <a:ext cx="9318920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2BFC0A-B28A-ABF1-0485-44F7F76641B5}"/>
              </a:ext>
            </a:extLst>
          </p:cNvPr>
          <p:cNvSpPr/>
          <p:nvPr/>
        </p:nvSpPr>
        <p:spPr bwMode="auto">
          <a:xfrm>
            <a:off x="4655344" y="2492458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21892-DF03-698C-DE8C-54ACFEE7E5B5}"/>
              </a:ext>
            </a:extLst>
          </p:cNvPr>
          <p:cNvSpPr/>
          <p:nvPr/>
        </p:nvSpPr>
        <p:spPr bwMode="auto">
          <a:xfrm>
            <a:off x="5744294" y="1549571"/>
            <a:ext cx="3532053" cy="8742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43A62A-F4F0-E15D-D41C-5D64E179A1AD}"/>
              </a:ext>
            </a:extLst>
          </p:cNvPr>
          <p:cNvSpPr/>
          <p:nvPr/>
        </p:nvSpPr>
        <p:spPr bwMode="auto">
          <a:xfrm>
            <a:off x="4655344" y="3394714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F870C-A4C9-A1B8-3797-FAF9E1D4813D}"/>
              </a:ext>
            </a:extLst>
          </p:cNvPr>
          <p:cNvSpPr/>
          <p:nvPr/>
        </p:nvSpPr>
        <p:spPr bwMode="auto">
          <a:xfrm>
            <a:off x="4468946" y="3842608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CD937-094E-56FD-EB0D-84784E5921FB}"/>
              </a:ext>
            </a:extLst>
          </p:cNvPr>
          <p:cNvSpPr/>
          <p:nvPr/>
        </p:nvSpPr>
        <p:spPr bwMode="auto">
          <a:xfrm>
            <a:off x="4468946" y="4432519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C02A6-8442-528D-6BDC-BACC6D0E995A}"/>
              </a:ext>
            </a:extLst>
          </p:cNvPr>
          <p:cNvSpPr/>
          <p:nvPr/>
        </p:nvSpPr>
        <p:spPr bwMode="auto">
          <a:xfrm>
            <a:off x="4468946" y="5254186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A668FDA-A8C2-BC88-9C54-688F4CF4347D}"/>
              </a:ext>
            </a:extLst>
          </p:cNvPr>
          <p:cNvSpPr/>
          <p:nvPr/>
        </p:nvSpPr>
        <p:spPr bwMode="auto">
          <a:xfrm>
            <a:off x="1574451" y="2937626"/>
            <a:ext cx="242317" cy="51543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620F660-FE95-299F-D895-2F95896ABF20}"/>
              </a:ext>
            </a:extLst>
          </p:cNvPr>
          <p:cNvSpPr/>
          <p:nvPr/>
        </p:nvSpPr>
        <p:spPr bwMode="auto">
          <a:xfrm>
            <a:off x="1574451" y="3647376"/>
            <a:ext cx="242317" cy="51543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5B45889-C8DE-1101-FB7E-82BD1F59766E}"/>
              </a:ext>
            </a:extLst>
          </p:cNvPr>
          <p:cNvSpPr/>
          <p:nvPr/>
        </p:nvSpPr>
        <p:spPr bwMode="auto">
          <a:xfrm>
            <a:off x="1574450" y="4277519"/>
            <a:ext cx="242317" cy="1208881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700153A-98A4-4E2B-F332-1E3D25AD9FCD}"/>
              </a:ext>
            </a:extLst>
          </p:cNvPr>
          <p:cNvSpPr/>
          <p:nvPr/>
        </p:nvSpPr>
        <p:spPr bwMode="auto">
          <a:xfrm>
            <a:off x="3973310" y="4857895"/>
            <a:ext cx="242317" cy="49145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057B5E2E-BD81-3DD3-2470-2CA870F2E8AB}"/>
              </a:ext>
            </a:extLst>
          </p:cNvPr>
          <p:cNvSpPr/>
          <p:nvPr/>
        </p:nvSpPr>
        <p:spPr bwMode="auto">
          <a:xfrm>
            <a:off x="4008595" y="4186792"/>
            <a:ext cx="242317" cy="49145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FBD50BC-B5FE-B4C6-C08C-7D6331A762F2}"/>
              </a:ext>
            </a:extLst>
          </p:cNvPr>
          <p:cNvSpPr/>
          <p:nvPr/>
        </p:nvSpPr>
        <p:spPr bwMode="auto">
          <a:xfrm>
            <a:off x="3996454" y="3546164"/>
            <a:ext cx="242317" cy="49145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D5999EB-DA4A-8FB3-9281-B7598C602E0B}"/>
              </a:ext>
            </a:extLst>
          </p:cNvPr>
          <p:cNvSpPr/>
          <p:nvPr/>
        </p:nvSpPr>
        <p:spPr bwMode="auto">
          <a:xfrm>
            <a:off x="3983502" y="2875061"/>
            <a:ext cx="242317" cy="49145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Data stored on surfaces</a:t>
            </a:r>
          </a:p>
          <a:p>
            <a:pPr lvl="1"/>
            <a:r>
              <a:rPr lang="en-US" altLang="en-US" dirty="0"/>
              <a:t>One or more platters per disk</a:t>
            </a:r>
          </a:p>
          <a:p>
            <a:pPr lvl="1"/>
            <a:r>
              <a:rPr lang="en-US" altLang="en-US" dirty="0"/>
              <a:t>Up to two surfaces per platter</a:t>
            </a:r>
          </a:p>
          <a:p>
            <a:r>
              <a:rPr lang="en-US" altLang="en-US" dirty="0"/>
              <a:t>Data in concentric tracks</a:t>
            </a:r>
          </a:p>
          <a:p>
            <a:pPr lvl="1"/>
            <a:r>
              <a:rPr lang="en-US" altLang="en-US" dirty="0"/>
              <a:t>Tracks broken into sectors</a:t>
            </a:r>
          </a:p>
          <a:p>
            <a:pPr lvl="2"/>
            <a:r>
              <a:rPr lang="en-US" altLang="en-US" dirty="0"/>
              <a:t>256B-1KB per sector</a:t>
            </a:r>
          </a:p>
          <a:p>
            <a:pPr lvl="1"/>
            <a:r>
              <a:rPr lang="en-US" altLang="en-US" dirty="0"/>
              <a:t>Cylinder: corresponding tracks on all surfaces</a:t>
            </a:r>
          </a:p>
          <a:p>
            <a:r>
              <a:rPr lang="en-US" altLang="en-US" dirty="0"/>
              <a:t>Data read and written by heads</a:t>
            </a:r>
          </a:p>
          <a:p>
            <a:pPr lvl="1"/>
            <a:r>
              <a:rPr lang="en-US" altLang="en-US" dirty="0"/>
              <a:t>Actuator moves heads</a:t>
            </a:r>
          </a:p>
          <a:p>
            <a:pPr lvl="1"/>
            <a:r>
              <a:rPr lang="en-US" altLang="en-US" dirty="0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282" y="4050131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>
            <a:off x="6455762" y="4259403"/>
            <a:ext cx="775714" cy="7099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88" grpId="0"/>
      <p:bldP spid="49189" grpId="0" animBg="1"/>
      <p:bldP spid="49195" grpId="0"/>
      <p:bldP spid="49197" grpId="0"/>
      <p:bldP spid="49201" grpId="0"/>
      <p:bldP spid="49207" grpId="0"/>
      <p:bldP spid="49209" grpId="0"/>
      <p:bldP spid="49217" grpId="0" animBg="1"/>
      <p:bldP spid="49218" grpId="0" animBg="1"/>
      <p:bldP spid="492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0D1-84C7-4E77-A12D-020592FD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Disks, cylinders, cylinder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4CC0-6C7E-4649-865B-B5F66B01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83D96-5185-4569-9E6F-8582049A63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E85B-11AD-4FA6-B48F-ED055FDF3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61F2B-7F0A-4820-8AD1-878F8055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7" y="1119673"/>
            <a:ext cx="8824529" cy="58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4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F78D-E25D-4963-AEC8-747F6FD4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5F68-DD0A-4EDB-B16A-0D02E7B4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DF1E2-70FE-4B37-AF1C-00D0ECA9AA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6578B-5826-4E15-B248-904B17835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270D7-A120-41D1-A8F0-52D0FDA8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7" y="1295949"/>
            <a:ext cx="8904968" cy="59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3129-AED6-0BCB-99E2-A6AE17E0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36814-0916-DA39-9C8F-54BCA1BBD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0264D-AF6B-89B9-5CAC-C1EA25ADED2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33DD7-58C9-EE7C-1CCE-2D0D14CA0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34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22421-1962-B033-A6DA-D03E245A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77" y="3716626"/>
            <a:ext cx="7714492" cy="3428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063-3A2A-12B4-9E37-FCC28E9C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74" y="1029868"/>
            <a:ext cx="3824515" cy="2550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97B33-25DA-D04E-C504-D507E40EF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7"/>
          <a:stretch/>
        </p:blipFill>
        <p:spPr>
          <a:xfrm>
            <a:off x="1417477" y="5053262"/>
            <a:ext cx="7714492" cy="21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0D9F033F-F134-F54C-8D84-C5042150E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disk request?</a:t>
            </a:r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D7A4A2B5-D9D8-1543-9E8C-3AF1E8C73C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Time required to read or write a disk block determined by </a:t>
            </a:r>
            <a:r>
              <a:rPr lang="en-US" altLang="en-US" b="1" dirty="0"/>
              <a:t>3 factors</a:t>
            </a:r>
          </a:p>
          <a:p>
            <a:pPr lvl="1"/>
            <a:r>
              <a:rPr lang="en-US" altLang="en-US" b="1" dirty="0"/>
              <a:t>Seek</a:t>
            </a:r>
            <a:r>
              <a:rPr lang="en-US" altLang="en-US" dirty="0"/>
              <a:t> time: move disk arm to track</a:t>
            </a:r>
          </a:p>
          <a:p>
            <a:pPr lvl="1"/>
            <a:r>
              <a:rPr lang="en-US" altLang="en-US" b="1" dirty="0"/>
              <a:t>Rotational</a:t>
            </a:r>
            <a:r>
              <a:rPr lang="en-US" altLang="en-US" dirty="0"/>
              <a:t> delay</a:t>
            </a:r>
          </a:p>
          <a:p>
            <a:pPr lvl="2"/>
            <a:r>
              <a:rPr lang="en-US" altLang="en-US" dirty="0"/>
              <a:t>Average delay = 1/2 rotation time</a:t>
            </a:r>
          </a:p>
          <a:p>
            <a:pPr lvl="2"/>
            <a:r>
              <a:rPr lang="en-US" altLang="en-US" dirty="0"/>
              <a:t>Example: one rotation in 10ms </a:t>
            </a:r>
            <a:r>
              <a:rPr lang="en-US" altLang="en-US" dirty="0">
                <a:sym typeface="Wingdings" pitchFamily="2" charset="2"/>
              </a:rPr>
              <a:t></a:t>
            </a:r>
            <a:r>
              <a:rPr lang="en-US" altLang="en-US" dirty="0"/>
              <a:t> average rotational delay = 5ms</a:t>
            </a:r>
          </a:p>
          <a:p>
            <a:pPr lvl="1"/>
            <a:r>
              <a:rPr lang="en-US" altLang="en-US" dirty="0"/>
              <a:t>Actual </a:t>
            </a:r>
            <a:r>
              <a:rPr lang="en-US" altLang="en-US" b="1" dirty="0"/>
              <a:t>transfer</a:t>
            </a:r>
            <a:r>
              <a:rPr lang="en-US" altLang="en-US" dirty="0"/>
              <a:t> time</a:t>
            </a:r>
          </a:p>
          <a:p>
            <a:pPr lvl="2"/>
            <a:r>
              <a:rPr lang="en-US" altLang="en-US" dirty="0"/>
              <a:t>Transfer time = time to rotate sector(s) under the heads</a:t>
            </a:r>
          </a:p>
          <a:p>
            <a:pPr lvl="2"/>
            <a:r>
              <a:rPr lang="en-US" altLang="en-US" dirty="0"/>
              <a:t>Example: one rotation in 10ms, 200 sectors/track</a:t>
            </a:r>
          </a:p>
          <a:p>
            <a:pPr lvl="3"/>
            <a:r>
              <a:rPr lang="en-US" altLang="en-US" dirty="0"/>
              <a:t>10/200 </a:t>
            </a:r>
            <a:r>
              <a:rPr lang="en-US" altLang="en-US" dirty="0" err="1"/>
              <a:t>ms</a:t>
            </a:r>
            <a:r>
              <a:rPr lang="en-US" altLang="en-US" dirty="0"/>
              <a:t> = 0.05ms transfer time </a:t>
            </a:r>
            <a:r>
              <a:rPr lang="en-US" altLang="en-US" b="1" dirty="0"/>
              <a:t>per sector</a:t>
            </a:r>
          </a:p>
          <a:p>
            <a:r>
              <a:rPr lang="en-US" altLang="en-US" dirty="0"/>
              <a:t>Seek time dominates, with rotation time close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196E2-8423-6D4A-B610-E91400F7D3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7F283-2E51-EA4B-88E9-C92697B16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E9690A8-EB14-B94A-867C-2CD1EF13C07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4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1FDA-FFA2-0641-15B8-47D0F6BE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Seek (</a:t>
            </a:r>
            <a:r>
              <a:rPr lang="en-US" dirty="0" err="1"/>
              <a:t>IntelliSeek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6BDC-9AED-FC8D-DD23-A48579531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5504"/>
            <a:ext cx="4367463" cy="6506358"/>
          </a:xfrm>
        </p:spPr>
        <p:txBody>
          <a:bodyPr/>
          <a:lstStyle/>
          <a:p>
            <a:r>
              <a:rPr lang="en-US" altLang="en-US" dirty="0"/>
              <a:t>Sometimes we don’t need to move disk arm at max speed during seek time</a:t>
            </a:r>
          </a:p>
          <a:p>
            <a:r>
              <a:rPr lang="en-US" altLang="en-US" dirty="0"/>
              <a:t>Adjust disk arm speed so that it reaches track right before needed sector is under the head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AE403-8FEA-4783-C84A-00C675BC8B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165B1-A660-FA54-23C5-FC9D0C216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36</a:t>
            </a:fld>
            <a:endParaRPr lang="en-GB" altLang="en-US"/>
          </a:p>
        </p:txBody>
      </p:sp>
      <p:cxnSp>
        <p:nvCxnSpPr>
          <p:cNvPr id="6" name="AutoShape 2">
            <a:extLst>
              <a:ext uri="{FF2B5EF4-FFF2-40B4-BE49-F238E27FC236}">
                <a16:creationId xmlns:a16="http://schemas.microsoft.com/office/drawing/2014/main" id="{D767703A-F1B7-964F-8374-AA744A0B4AA3}"/>
              </a:ext>
            </a:extLst>
          </p:cNvPr>
          <p:cNvCxnSpPr>
            <a:cxnSpLocks noChangeShapeType="1"/>
            <a:stCxn id="70" idx="2"/>
            <a:endCxn id="9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AutoShape 4">
            <a:extLst>
              <a:ext uri="{FF2B5EF4-FFF2-40B4-BE49-F238E27FC236}">
                <a16:creationId xmlns:a16="http://schemas.microsoft.com/office/drawing/2014/main" id="{B646B1ED-4EF3-3B41-3294-0F5A4E440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E3834435-DD1D-5808-FCF3-DFCA6907D62A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5B70BF4F-9B5C-239D-0DCC-695B7FC2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5B1D353E-3784-2C8B-2DD9-2601DC506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11" name="AutoShape 8">
              <a:extLst>
                <a:ext uri="{FF2B5EF4-FFF2-40B4-BE49-F238E27FC236}">
                  <a16:creationId xmlns:a16="http://schemas.microsoft.com/office/drawing/2014/main" id="{89A1D2E2-08A4-EDB0-C01F-5BB09E0A50CD}"/>
                </a:ext>
              </a:extLst>
            </p:cNvPr>
            <p:cNvCxnSpPr>
              <a:cxnSpLocks noChangeShapeType="1"/>
              <a:stCxn id="10" idx="1"/>
              <a:endCxn id="10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9">
              <a:extLst>
                <a:ext uri="{FF2B5EF4-FFF2-40B4-BE49-F238E27FC236}">
                  <a16:creationId xmlns:a16="http://schemas.microsoft.com/office/drawing/2014/main" id="{3E4275EB-D041-255C-3D01-962F5EF037FB}"/>
                </a:ext>
              </a:extLst>
            </p:cNvPr>
            <p:cNvCxnSpPr>
              <a:cxnSpLocks noChangeShapeType="1"/>
              <a:stCxn id="10" idx="2"/>
              <a:endCxn id="10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0">
              <a:extLst>
                <a:ext uri="{FF2B5EF4-FFF2-40B4-BE49-F238E27FC236}">
                  <a16:creationId xmlns:a16="http://schemas.microsoft.com/office/drawing/2014/main" id="{3EA751C1-67F2-C611-D412-0BAC4FD74FA8}"/>
                </a:ext>
              </a:extLst>
            </p:cNvPr>
            <p:cNvCxnSpPr>
              <a:cxnSpLocks noChangeShapeType="1"/>
              <a:stCxn id="10" idx="0"/>
              <a:endCxn id="10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1">
              <a:extLst>
                <a:ext uri="{FF2B5EF4-FFF2-40B4-BE49-F238E27FC236}">
                  <a16:creationId xmlns:a16="http://schemas.microsoft.com/office/drawing/2014/main" id="{9288F421-86BC-7FCD-1D7E-6F7101BFFA4D}"/>
                </a:ext>
              </a:extLst>
            </p:cNvPr>
            <p:cNvCxnSpPr>
              <a:cxnSpLocks noChangeShapeType="1"/>
              <a:stCxn id="10" idx="3"/>
              <a:endCxn id="10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32ACAC40-CE25-DFC2-D117-53422989F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BDB6927E-8728-1C6F-8BE9-78123E309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17" name="AutoShape 14">
            <a:extLst>
              <a:ext uri="{FF2B5EF4-FFF2-40B4-BE49-F238E27FC236}">
                <a16:creationId xmlns:a16="http://schemas.microsoft.com/office/drawing/2014/main" id="{1C640B44-14D4-97F8-ED03-AA61E8EE1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18" name="Group 15">
            <a:extLst>
              <a:ext uri="{FF2B5EF4-FFF2-40B4-BE49-F238E27FC236}">
                <a16:creationId xmlns:a16="http://schemas.microsoft.com/office/drawing/2014/main" id="{FDBD87D8-69B0-8A42-6547-A36B9D115FF1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1FCE2577-45CC-C3BA-80EC-3B78A675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A17C4DD7-C03B-781D-ADF8-3848832A6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21" name="AutoShape 18">
              <a:extLst>
                <a:ext uri="{FF2B5EF4-FFF2-40B4-BE49-F238E27FC236}">
                  <a16:creationId xmlns:a16="http://schemas.microsoft.com/office/drawing/2014/main" id="{A754E0DA-E90C-A9FD-A224-288C85D637A6}"/>
                </a:ext>
              </a:extLst>
            </p:cNvPr>
            <p:cNvCxnSpPr>
              <a:cxnSpLocks noChangeShapeType="1"/>
              <a:stCxn id="20" idx="1"/>
              <a:endCxn id="20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19">
              <a:extLst>
                <a:ext uri="{FF2B5EF4-FFF2-40B4-BE49-F238E27FC236}">
                  <a16:creationId xmlns:a16="http://schemas.microsoft.com/office/drawing/2014/main" id="{AB4FAB7A-CBF5-0D96-7FF0-383A8E3308B4}"/>
                </a:ext>
              </a:extLst>
            </p:cNvPr>
            <p:cNvCxnSpPr>
              <a:cxnSpLocks noChangeShapeType="1"/>
              <a:stCxn id="20" idx="2"/>
              <a:endCxn id="20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20">
              <a:extLst>
                <a:ext uri="{FF2B5EF4-FFF2-40B4-BE49-F238E27FC236}">
                  <a16:creationId xmlns:a16="http://schemas.microsoft.com/office/drawing/2014/main" id="{05ECC8BB-F01C-E8ED-A746-55163BE1ABB5}"/>
                </a:ext>
              </a:extLst>
            </p:cNvPr>
            <p:cNvCxnSpPr>
              <a:cxnSpLocks noChangeShapeType="1"/>
              <a:stCxn id="20" idx="0"/>
              <a:endCxn id="20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21">
              <a:extLst>
                <a:ext uri="{FF2B5EF4-FFF2-40B4-BE49-F238E27FC236}">
                  <a16:creationId xmlns:a16="http://schemas.microsoft.com/office/drawing/2014/main" id="{E2BCCF9C-DBA4-508D-67BF-C0FB2BB28CBA}"/>
                </a:ext>
              </a:extLst>
            </p:cNvPr>
            <p:cNvCxnSpPr>
              <a:cxnSpLocks noChangeShapeType="1"/>
              <a:stCxn id="20" idx="3"/>
              <a:endCxn id="20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4BA600EA-F0A9-D83A-9F3F-1AADD24E5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F622E5B5-ED6B-FE3A-2E44-052B7DAD5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27" name="Arc 24">
            <a:extLst>
              <a:ext uri="{FF2B5EF4-FFF2-40B4-BE49-F238E27FC236}">
                <a16:creationId xmlns:a16="http://schemas.microsoft.com/office/drawing/2014/main" id="{C7657F3F-8843-1D14-D292-59FFD443A442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" name="AutoShape 25">
            <a:extLst>
              <a:ext uri="{FF2B5EF4-FFF2-40B4-BE49-F238E27FC236}">
                <a16:creationId xmlns:a16="http://schemas.microsoft.com/office/drawing/2014/main" id="{7E07344A-5039-F087-0EF0-243ACD06C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29" name="Group 26">
            <a:extLst>
              <a:ext uri="{FF2B5EF4-FFF2-40B4-BE49-F238E27FC236}">
                <a16:creationId xmlns:a16="http://schemas.microsoft.com/office/drawing/2014/main" id="{639B6359-4D34-A93E-E4FB-480762345626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30" name="Oval 27">
              <a:extLst>
                <a:ext uri="{FF2B5EF4-FFF2-40B4-BE49-F238E27FC236}">
                  <a16:creationId xmlns:a16="http://schemas.microsoft.com/office/drawing/2014/main" id="{108BDC3D-7292-07E7-D479-A134F1265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31" name="Oval 28">
              <a:extLst>
                <a:ext uri="{FF2B5EF4-FFF2-40B4-BE49-F238E27FC236}">
                  <a16:creationId xmlns:a16="http://schemas.microsoft.com/office/drawing/2014/main" id="{13653017-1B46-EDF0-4027-069C0635A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32" name="AutoShape 29">
              <a:extLst>
                <a:ext uri="{FF2B5EF4-FFF2-40B4-BE49-F238E27FC236}">
                  <a16:creationId xmlns:a16="http://schemas.microsoft.com/office/drawing/2014/main" id="{594FE318-5957-D6DA-3B89-CEEE36F4D741}"/>
                </a:ext>
              </a:extLst>
            </p:cNvPr>
            <p:cNvCxnSpPr>
              <a:cxnSpLocks noChangeShapeType="1"/>
              <a:stCxn id="31" idx="1"/>
              <a:endCxn id="31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30">
              <a:extLst>
                <a:ext uri="{FF2B5EF4-FFF2-40B4-BE49-F238E27FC236}">
                  <a16:creationId xmlns:a16="http://schemas.microsoft.com/office/drawing/2014/main" id="{2E3BC01F-44A0-69E5-4D8C-1BE5D961D313}"/>
                </a:ext>
              </a:extLst>
            </p:cNvPr>
            <p:cNvCxnSpPr>
              <a:cxnSpLocks noChangeShapeType="1"/>
              <a:stCxn id="31" idx="2"/>
              <a:endCxn id="31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31">
              <a:extLst>
                <a:ext uri="{FF2B5EF4-FFF2-40B4-BE49-F238E27FC236}">
                  <a16:creationId xmlns:a16="http://schemas.microsoft.com/office/drawing/2014/main" id="{F98A2552-60D3-A51D-1BCF-00472B4E86E0}"/>
                </a:ext>
              </a:extLst>
            </p:cNvPr>
            <p:cNvCxnSpPr>
              <a:cxnSpLocks noChangeShapeType="1"/>
              <a:stCxn id="31" idx="0"/>
              <a:endCxn id="31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32">
              <a:extLst>
                <a:ext uri="{FF2B5EF4-FFF2-40B4-BE49-F238E27FC236}">
                  <a16:creationId xmlns:a16="http://schemas.microsoft.com/office/drawing/2014/main" id="{D89904B5-86FF-97C7-FCBE-DD790E6830CD}"/>
                </a:ext>
              </a:extLst>
            </p:cNvPr>
            <p:cNvCxnSpPr>
              <a:cxnSpLocks noChangeShapeType="1"/>
              <a:stCxn id="31" idx="3"/>
              <a:endCxn id="31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Oval 33">
              <a:extLst>
                <a:ext uri="{FF2B5EF4-FFF2-40B4-BE49-F238E27FC236}">
                  <a16:creationId xmlns:a16="http://schemas.microsoft.com/office/drawing/2014/main" id="{82C5C289-383B-DF50-19B8-7406BD6AE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37" name="Oval 34">
              <a:extLst>
                <a:ext uri="{FF2B5EF4-FFF2-40B4-BE49-F238E27FC236}">
                  <a16:creationId xmlns:a16="http://schemas.microsoft.com/office/drawing/2014/main" id="{17870346-508B-3D69-0E3F-5A5CD66BF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38" name="AutoShape 35">
            <a:extLst>
              <a:ext uri="{FF2B5EF4-FFF2-40B4-BE49-F238E27FC236}">
                <a16:creationId xmlns:a16="http://schemas.microsoft.com/office/drawing/2014/main" id="{7A113C35-E7D4-A1A3-734E-3BFCE18F7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9" name="Text Box 36">
            <a:extLst>
              <a:ext uri="{FF2B5EF4-FFF2-40B4-BE49-F238E27FC236}">
                <a16:creationId xmlns:a16="http://schemas.microsoft.com/office/drawing/2014/main" id="{ABBDD44F-8CF1-4FBE-0506-9BB3A2087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111201CE-6BAC-7CEC-7E36-C1A58BB3BE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1" name="AutoShape 38">
            <a:extLst>
              <a:ext uri="{FF2B5EF4-FFF2-40B4-BE49-F238E27FC236}">
                <a16:creationId xmlns:a16="http://schemas.microsoft.com/office/drawing/2014/main" id="{E08FF8D8-C04A-FB38-BC25-D17573F1EE4A}"/>
              </a:ext>
            </a:extLst>
          </p:cNvPr>
          <p:cNvCxnSpPr>
            <a:cxnSpLocks noChangeShapeType="1"/>
            <a:stCxn id="31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39">
            <a:extLst>
              <a:ext uri="{FF2B5EF4-FFF2-40B4-BE49-F238E27FC236}">
                <a16:creationId xmlns:a16="http://schemas.microsoft.com/office/drawing/2014/main" id="{43B01F0B-E088-A6B8-5367-CCA27B948777}"/>
              </a:ext>
            </a:extLst>
          </p:cNvPr>
          <p:cNvCxnSpPr>
            <a:cxnSpLocks noChangeShapeType="1"/>
            <a:stCxn id="31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40">
            <a:extLst>
              <a:ext uri="{FF2B5EF4-FFF2-40B4-BE49-F238E27FC236}">
                <a16:creationId xmlns:a16="http://schemas.microsoft.com/office/drawing/2014/main" id="{DC89483C-6608-B4CE-2EFF-8407E197EC75}"/>
              </a:ext>
            </a:extLst>
          </p:cNvPr>
          <p:cNvCxnSpPr>
            <a:cxnSpLocks noChangeShapeType="1"/>
            <a:stCxn id="31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41">
            <a:extLst>
              <a:ext uri="{FF2B5EF4-FFF2-40B4-BE49-F238E27FC236}">
                <a16:creationId xmlns:a16="http://schemas.microsoft.com/office/drawing/2014/main" id="{F9D5B0F4-C2D3-E296-2604-799C4DF1CB8B}"/>
              </a:ext>
            </a:extLst>
          </p:cNvPr>
          <p:cNvCxnSpPr>
            <a:cxnSpLocks noChangeShapeType="1"/>
            <a:stCxn id="31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42">
            <a:extLst>
              <a:ext uri="{FF2B5EF4-FFF2-40B4-BE49-F238E27FC236}">
                <a16:creationId xmlns:a16="http://schemas.microsoft.com/office/drawing/2014/main" id="{502235E4-7D98-F265-64BC-DD8841E8FBCD}"/>
              </a:ext>
            </a:extLst>
          </p:cNvPr>
          <p:cNvCxnSpPr>
            <a:cxnSpLocks noChangeShapeType="1"/>
            <a:stCxn id="31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 Box 43">
            <a:extLst>
              <a:ext uri="{FF2B5EF4-FFF2-40B4-BE49-F238E27FC236}">
                <a16:creationId xmlns:a16="http://schemas.microsoft.com/office/drawing/2014/main" id="{CBCAD9D9-A8D5-EB69-9EC2-9DFCF7CC4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282" y="4050131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7" name="AutoShape 44">
            <a:extLst>
              <a:ext uri="{FF2B5EF4-FFF2-40B4-BE49-F238E27FC236}">
                <a16:creationId xmlns:a16="http://schemas.microsoft.com/office/drawing/2014/main" id="{8FCC81B5-634A-FC98-16D8-0CB5FC28031C}"/>
              </a:ext>
            </a:extLst>
          </p:cNvPr>
          <p:cNvCxnSpPr>
            <a:cxnSpLocks noChangeShapeType="1"/>
            <a:stCxn id="46" idx="3"/>
          </p:cNvCxnSpPr>
          <p:nvPr/>
        </p:nvCxnSpPr>
        <p:spPr bwMode="auto">
          <a:xfrm>
            <a:off x="6455762" y="4259403"/>
            <a:ext cx="775714" cy="7099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 Box 45">
            <a:extLst>
              <a:ext uri="{FF2B5EF4-FFF2-40B4-BE49-F238E27FC236}">
                <a16:creationId xmlns:a16="http://schemas.microsoft.com/office/drawing/2014/main" id="{2CA544E0-9AE0-4B83-71C7-283EF60EC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" name="AutoShape 46">
            <a:extLst>
              <a:ext uri="{FF2B5EF4-FFF2-40B4-BE49-F238E27FC236}">
                <a16:creationId xmlns:a16="http://schemas.microsoft.com/office/drawing/2014/main" id="{B3A90217-49B2-D1EF-4E1C-29C72C636F00}"/>
              </a:ext>
            </a:extLst>
          </p:cNvPr>
          <p:cNvCxnSpPr>
            <a:cxnSpLocks noChangeShapeType="1"/>
            <a:stCxn id="48" idx="3"/>
            <a:endCxn id="30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47">
            <a:extLst>
              <a:ext uri="{FF2B5EF4-FFF2-40B4-BE49-F238E27FC236}">
                <a16:creationId xmlns:a16="http://schemas.microsoft.com/office/drawing/2014/main" id="{1C7E5F78-31AC-150E-A613-5115A5186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51" name="AutoShape 48">
            <a:extLst>
              <a:ext uri="{FF2B5EF4-FFF2-40B4-BE49-F238E27FC236}">
                <a16:creationId xmlns:a16="http://schemas.microsoft.com/office/drawing/2014/main" id="{F6CD1251-4163-49EA-AB35-45F4F8BE50AF}"/>
              </a:ext>
            </a:extLst>
          </p:cNvPr>
          <p:cNvCxnSpPr>
            <a:cxnSpLocks noChangeShapeType="1"/>
            <a:stCxn id="50" idx="3"/>
            <a:endCxn id="7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49">
            <a:extLst>
              <a:ext uri="{FF2B5EF4-FFF2-40B4-BE49-F238E27FC236}">
                <a16:creationId xmlns:a16="http://schemas.microsoft.com/office/drawing/2014/main" id="{2B66CFA1-27B8-B442-BA5D-9327CC463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53" name="AutoShape 50">
            <a:extLst>
              <a:ext uri="{FF2B5EF4-FFF2-40B4-BE49-F238E27FC236}">
                <a16:creationId xmlns:a16="http://schemas.microsoft.com/office/drawing/2014/main" id="{90D393EF-3E69-1C1B-93C0-A02E69E06066}"/>
              </a:ext>
            </a:extLst>
          </p:cNvPr>
          <p:cNvCxnSpPr>
            <a:cxnSpLocks noChangeShapeType="1"/>
            <a:stCxn id="52" idx="3"/>
            <a:endCxn id="20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AutoShape 51">
            <a:extLst>
              <a:ext uri="{FF2B5EF4-FFF2-40B4-BE49-F238E27FC236}">
                <a16:creationId xmlns:a16="http://schemas.microsoft.com/office/drawing/2014/main" id="{009A52AF-76E4-048E-012C-21992018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55" name="Group 52">
            <a:extLst>
              <a:ext uri="{FF2B5EF4-FFF2-40B4-BE49-F238E27FC236}">
                <a16:creationId xmlns:a16="http://schemas.microsoft.com/office/drawing/2014/main" id="{04797D10-A583-2C57-AAFF-9DBA9FAF02D3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56" name="AutoShape 53">
              <a:extLst>
                <a:ext uri="{FF2B5EF4-FFF2-40B4-BE49-F238E27FC236}">
                  <a16:creationId xmlns:a16="http://schemas.microsoft.com/office/drawing/2014/main" id="{57EBABC6-41D7-9E61-40C3-ECAD026360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38DCF266-0A2D-DB35-912D-D5D413D4B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58" name="Text Box 55">
            <a:extLst>
              <a:ext uri="{FF2B5EF4-FFF2-40B4-BE49-F238E27FC236}">
                <a16:creationId xmlns:a16="http://schemas.microsoft.com/office/drawing/2014/main" id="{DD1CAB27-1E51-3105-E3CA-70BE8BAF9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59" name="AutoShape 56">
            <a:extLst>
              <a:ext uri="{FF2B5EF4-FFF2-40B4-BE49-F238E27FC236}">
                <a16:creationId xmlns:a16="http://schemas.microsoft.com/office/drawing/2014/main" id="{EAB72D45-06A2-567D-C037-9E9682CD1A72}"/>
              </a:ext>
            </a:extLst>
          </p:cNvPr>
          <p:cNvCxnSpPr>
            <a:cxnSpLocks noChangeShapeType="1"/>
            <a:stCxn id="58" idx="2"/>
            <a:endCxn id="57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57">
            <a:extLst>
              <a:ext uri="{FF2B5EF4-FFF2-40B4-BE49-F238E27FC236}">
                <a16:creationId xmlns:a16="http://schemas.microsoft.com/office/drawing/2014/main" id="{E24181E6-10F7-5E7B-58DB-254F0A427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61" name="AutoShape 58">
            <a:extLst>
              <a:ext uri="{FF2B5EF4-FFF2-40B4-BE49-F238E27FC236}">
                <a16:creationId xmlns:a16="http://schemas.microsoft.com/office/drawing/2014/main" id="{911A1475-2554-27D4-4920-322FA2690FFE}"/>
              </a:ext>
            </a:extLst>
          </p:cNvPr>
          <p:cNvCxnSpPr>
            <a:cxnSpLocks noChangeShapeType="1"/>
            <a:stCxn id="60" idx="3"/>
            <a:endCxn id="54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2" name="Group 59">
            <a:extLst>
              <a:ext uri="{FF2B5EF4-FFF2-40B4-BE49-F238E27FC236}">
                <a16:creationId xmlns:a16="http://schemas.microsoft.com/office/drawing/2014/main" id="{210CE0F7-8513-C667-8EBA-E1973CE132B6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63" name="AutoShape 60">
              <a:extLst>
                <a:ext uri="{FF2B5EF4-FFF2-40B4-BE49-F238E27FC236}">
                  <a16:creationId xmlns:a16="http://schemas.microsoft.com/office/drawing/2014/main" id="{3C132865-FD3E-CC5A-DEE7-FE8A981AFE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C2A4DB8F-D404-8CA2-E13A-FB3CC3812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65" name="Group 62">
            <a:extLst>
              <a:ext uri="{FF2B5EF4-FFF2-40B4-BE49-F238E27FC236}">
                <a16:creationId xmlns:a16="http://schemas.microsoft.com/office/drawing/2014/main" id="{27763D31-F1F2-9263-8F8A-C12B1BF2252A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66" name="AutoShape 63">
              <a:extLst>
                <a:ext uri="{FF2B5EF4-FFF2-40B4-BE49-F238E27FC236}">
                  <a16:creationId xmlns:a16="http://schemas.microsoft.com/office/drawing/2014/main" id="{053B5193-D8BF-3C34-695B-B3A33152F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556DE234-AADC-BB2B-9EE4-B867BB109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" name="AutoShape 65">
            <a:extLst>
              <a:ext uri="{FF2B5EF4-FFF2-40B4-BE49-F238E27FC236}">
                <a16:creationId xmlns:a16="http://schemas.microsoft.com/office/drawing/2014/main" id="{71056641-8EB2-48F2-9DAA-9C3669E55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" name="AutoShape 66">
            <a:extLst>
              <a:ext uri="{FF2B5EF4-FFF2-40B4-BE49-F238E27FC236}">
                <a16:creationId xmlns:a16="http://schemas.microsoft.com/office/drawing/2014/main" id="{F286E4AF-B76F-8E66-0730-D248A0ED61A0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0" name="Text Box 67">
            <a:extLst>
              <a:ext uri="{FF2B5EF4-FFF2-40B4-BE49-F238E27FC236}">
                <a16:creationId xmlns:a16="http://schemas.microsoft.com/office/drawing/2014/main" id="{1A6A8037-DB2E-AC3A-313A-053125FC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71" name="AutoShape 68">
            <a:extLst>
              <a:ext uri="{FF2B5EF4-FFF2-40B4-BE49-F238E27FC236}">
                <a16:creationId xmlns:a16="http://schemas.microsoft.com/office/drawing/2014/main" id="{C63E2270-A82C-B98F-83FF-E70AD9EE4B03}"/>
              </a:ext>
            </a:extLst>
          </p:cNvPr>
          <p:cNvCxnSpPr>
            <a:cxnSpLocks noChangeShapeType="1"/>
            <a:stCxn id="70" idx="0"/>
            <a:endCxn id="9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1046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8B04E9E-FB8D-FF40-86D9-E3D3BC7BF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specifics</a:t>
            </a:r>
          </a:p>
        </p:txBody>
      </p:sp>
      <p:graphicFrame>
        <p:nvGraphicFramePr>
          <p:cNvPr id="50252" name="Group 76">
            <a:extLst>
              <a:ext uri="{FF2B5EF4-FFF2-40B4-BE49-F238E27FC236}">
                <a16:creationId xmlns:a16="http://schemas.microsoft.com/office/drawing/2014/main" id="{A839B2A5-CECD-9A4B-A877-834A683F79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499" cy="4898337"/>
        </p:xfrm>
        <a:graphic>
          <a:graphicData uri="http://schemas.openxmlformats.org/drawingml/2006/table">
            <a:tbl>
              <a:tblPr/>
              <a:tblGrid>
                <a:gridCol w="3548770">
                  <a:extLst>
                    <a:ext uri="{9D8B030D-6E8A-4147-A177-3AD203B41FA5}">
                      <a16:colId xmlns:a16="http://schemas.microsoft.com/office/drawing/2014/main" val="1419304632"/>
                    </a:ext>
                  </a:extLst>
                </a:gridCol>
                <a:gridCol w="3511282">
                  <a:extLst>
                    <a:ext uri="{9D8B030D-6E8A-4147-A177-3AD203B41FA5}">
                      <a16:colId xmlns:a16="http://schemas.microsoft.com/office/drawing/2014/main" val="3059913922"/>
                    </a:ext>
                  </a:extLst>
                </a:gridCol>
                <a:gridCol w="3036447">
                  <a:extLst>
                    <a:ext uri="{9D8B030D-6E8A-4147-A177-3AD203B41FA5}">
                      <a16:colId xmlns:a16="http://schemas.microsoft.com/office/drawing/2014/main" val="2397099520"/>
                    </a:ext>
                  </a:extLst>
                </a:gridCol>
              </a:tblGrid>
              <a:tr h="4367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IBM 360KB floppy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WD 18GB HD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17801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Cylinders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10601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63609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Tracks per cylinder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77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track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281 (average)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10971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disk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720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35742000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79779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Bytes per sector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6745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Capacity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360 KB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18.3 GB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861562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(minimum)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0.8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12273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(average)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77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6.9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98632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Rotation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8.33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52608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Spinup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 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5328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 transfer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22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17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2" charset="2"/>
                        </a:rPr>
                        <a:t>m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16282"/>
                  </a:ext>
                </a:extLst>
              </a:tr>
            </a:tbl>
          </a:graphicData>
        </a:graphic>
      </p:graphicFrame>
      <p:sp>
        <p:nvSpPr>
          <p:cNvPr id="57" name="Footer Placeholder 3">
            <a:extLst>
              <a:ext uri="{FF2B5EF4-FFF2-40B4-BE49-F238E27FC236}">
                <a16:creationId xmlns:a16="http://schemas.microsoft.com/office/drawing/2014/main" id="{E3CD4DDE-0B90-1A46-A7CE-002980B779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8B0B9FD0-F70F-644D-9C9F-0B6A20D6B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CA662DB-EEFD-4E40-A94B-A4E972BFDB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687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EB213CC-89FE-7B40-99B4-F7D70A509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Structure of a disk sector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E5F249CF-649D-0843-A449-0DBEA31D31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Preamble contains information about the sector</a:t>
            </a:r>
          </a:p>
          <a:p>
            <a:pPr lvl="1"/>
            <a:r>
              <a:rPr lang="en-US" altLang="en-US" dirty="0"/>
              <a:t>Sector number &amp; location information</a:t>
            </a:r>
          </a:p>
          <a:p>
            <a:r>
              <a:rPr lang="en-US" altLang="en-US" dirty="0"/>
              <a:t>Data is usually 256, 512, or 1024 bytes</a:t>
            </a:r>
          </a:p>
          <a:p>
            <a:r>
              <a:rPr lang="en-US" altLang="en-US" dirty="0"/>
              <a:t>ECC (</a:t>
            </a:r>
            <a:r>
              <a:rPr lang="en-US" altLang="en-US" b="1" dirty="0"/>
              <a:t>Error Correcting Code</a:t>
            </a:r>
            <a:r>
              <a:rPr lang="en-US" altLang="en-US" dirty="0"/>
              <a:t>) is used to detect &amp; correct minor errors in the data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5FC20C-D0B9-514E-8657-369F1D5BDD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83EF014-A814-BE4B-AFC9-FF2504534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242092-1A7D-3348-9D0C-4839DD127A3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CF6542C8-40CA-6F41-8DD6-ABEDE156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66" y="4340718"/>
            <a:ext cx="1259946" cy="58797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Preamble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8C8E0423-3932-974E-838D-C9FBE08F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2" y="4340718"/>
            <a:ext cx="5627758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30B6A3CF-909C-5945-B5EE-C20FAE8A0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70" y="4340718"/>
            <a:ext cx="1427939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939FE-E967-4C4B-BD3C-95DECE04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5222349"/>
            <a:ext cx="3743797" cy="17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0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140D-2FF5-4B3F-AE51-930651AC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5E008-1DF1-4090-9875-2A053F1E9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parity bit can detect single-bit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858E6-0B98-4FFE-B755-1AEB83E9F0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AB093-7A73-4864-98AB-3BEBED1AC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7DCD0-EB96-4B76-9583-A7A162572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03"/>
          <a:stretch/>
        </p:blipFill>
        <p:spPr>
          <a:xfrm>
            <a:off x="1360058" y="2467825"/>
            <a:ext cx="8824103" cy="2624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76B4DD-A8FB-5C28-F82E-BCA06E716207}"/>
              </a:ext>
            </a:extLst>
          </p:cNvPr>
          <p:cNvSpPr/>
          <p:nvPr/>
        </p:nvSpPr>
        <p:spPr bwMode="auto">
          <a:xfrm>
            <a:off x="3657598" y="4330130"/>
            <a:ext cx="1382713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89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1910-438C-964C-87B9-206ADBCD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349F-8B37-0A4B-AD3C-040E2981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linked, FAT, indexed, and hybrid</a:t>
            </a:r>
          </a:p>
          <a:p>
            <a:r>
              <a:rPr lang="en-US" dirty="0"/>
              <a:t>How does a file system handle errors?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24BEC-2B5E-DFC2-4DB0-3D838BA23F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357FA-A978-C0C2-2224-D7725B1AC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90991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E8EB-3B66-4A1B-BE10-8C9152A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Parity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B644-C414-4F57-B2D5-D9D3E6E0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A81B1-4760-47CF-A223-4DAF57C71C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FE3DA-DDE0-4A49-989B-42BCC1C7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5AF0B-DAEE-40AF-AA17-407DC59E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700"/>
          <a:stretch/>
        </p:blipFill>
        <p:spPr>
          <a:xfrm>
            <a:off x="538762" y="879392"/>
            <a:ext cx="9147564" cy="3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9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E8EB-3B66-4A1B-BE10-8C9152A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Three-Dimensional Parity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B644-C414-4F57-B2D5-D9D3E6E0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up to 3-bit errors</a:t>
            </a:r>
          </a:p>
          <a:p>
            <a:r>
              <a:rPr lang="en-US" dirty="0"/>
              <a:t>Correct up to 2-bit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A81B1-4760-47CF-A223-4DAF57C71C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FE3DA-DDE0-4A49-989B-42BCC1C7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5AF0B-DAEE-40AF-AA17-407DC59E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17" r="67746"/>
          <a:stretch/>
        </p:blipFill>
        <p:spPr>
          <a:xfrm>
            <a:off x="2285109" y="2916003"/>
            <a:ext cx="4573782" cy="343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21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9A4A7E4-A7BD-E541-B072-DB13137B6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good disks go bad…</a:t>
            </a:r>
          </a:p>
        </p:txBody>
      </p:sp>
      <p:pic>
        <p:nvPicPr>
          <p:cNvPr id="71685" name="Picture 5" descr="5-29">
            <a:extLst>
              <a:ext uri="{FF2B5EF4-FFF2-40B4-BE49-F238E27FC236}">
                <a16:creationId xmlns:a16="http://schemas.microsoft.com/office/drawing/2014/main" id="{9879E858-3D7E-4340-A1E4-08C1D88BC8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41"/>
          <a:stretch/>
        </p:blipFill>
        <p:spPr>
          <a:xfrm>
            <a:off x="311944" y="3892640"/>
            <a:ext cx="3212432" cy="32512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5427-8293-0949-B328-C508B2E87D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E0D0-DF8C-704C-8E14-1AC23E6AF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84F79D4-0A61-BC49-9037-F1E8387285D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A3D699D-BA7C-6640-B6A3-EDEF532F5A9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738188"/>
            <a:ext cx="8948738" cy="26463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46" dirty="0"/>
              <a:t>Disks have </a:t>
            </a:r>
            <a:r>
              <a:rPr lang="en-US" altLang="en-US" sz="2646" b="1" dirty="0"/>
              <a:t>defects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5" dirty="0"/>
              <a:t>In 3M+ sectors, this isn’t surprising!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46" dirty="0"/>
              <a:t>ECC helps with errors, but sometimes this isn’t enough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46" dirty="0"/>
              <a:t>Disks keep </a:t>
            </a:r>
            <a:r>
              <a:rPr lang="en-US" altLang="en-US" sz="2646" b="1" dirty="0"/>
              <a:t>spare</a:t>
            </a:r>
            <a:r>
              <a:rPr lang="en-US" altLang="en-US" sz="2646" dirty="0"/>
              <a:t> </a:t>
            </a:r>
            <a:r>
              <a:rPr lang="en-US" altLang="en-US" sz="2646" b="1" dirty="0"/>
              <a:t>sectors</a:t>
            </a:r>
            <a:r>
              <a:rPr lang="en-US" altLang="en-US" sz="2646" dirty="0"/>
              <a:t> (normally unused) and remap bad sectors into these spares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5" dirty="0"/>
              <a:t>If there’s time, the whole track could be </a:t>
            </a:r>
            <a:r>
              <a:rPr lang="en-US" altLang="en-US" sz="2205" b="1" dirty="0"/>
              <a:t>reordered</a:t>
            </a:r>
            <a:r>
              <a:rPr lang="en-US" altLang="en-US" sz="2205" dirty="0"/>
              <a:t>…</a:t>
            </a:r>
          </a:p>
        </p:txBody>
      </p:sp>
      <p:pic>
        <p:nvPicPr>
          <p:cNvPr id="2" name="Picture 5" descr="5-29">
            <a:extLst>
              <a:ext uri="{FF2B5EF4-FFF2-40B4-BE49-F238E27FC236}">
                <a16:creationId xmlns:a16="http://schemas.microsoft.com/office/drawing/2014/main" id="{B340A8AD-106E-E800-F393-A1B9C83B1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4" r="33408"/>
          <a:stretch/>
        </p:blipFill>
        <p:spPr bwMode="auto">
          <a:xfrm>
            <a:off x="3524376" y="3892640"/>
            <a:ext cx="3212432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5" descr="5-29">
            <a:extLst>
              <a:ext uri="{FF2B5EF4-FFF2-40B4-BE49-F238E27FC236}">
                <a16:creationId xmlns:a16="http://schemas.microsoft.com/office/drawing/2014/main" id="{40CE0CF4-06F5-1B23-F08B-0CE9B81C1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7"/>
          <a:stretch/>
        </p:blipFill>
        <p:spPr bwMode="auto">
          <a:xfrm>
            <a:off x="6979192" y="3892640"/>
            <a:ext cx="2902744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15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if an entire disk goes bad?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16228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6" name="Rectangle 14">
            <a:extLst>
              <a:ext uri="{FF2B5EF4-FFF2-40B4-BE49-F238E27FC236}">
                <a16:creationId xmlns:a16="http://schemas.microsoft.com/office/drawing/2014/main" id="{D198EC2B-196D-ED41-98F0-3D559C37C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if RAID cannot mask an error?</a:t>
            </a:r>
          </a:p>
        </p:txBody>
      </p:sp>
      <p:sp>
        <p:nvSpPr>
          <p:cNvPr id="33807" name="Rectangle 15">
            <a:extLst>
              <a:ext uri="{FF2B5EF4-FFF2-40B4-BE49-F238E27FC236}">
                <a16:creationId xmlns:a16="http://schemas.microsoft.com/office/drawing/2014/main" id="{E5CC435B-8448-894C-8C06-0763032D6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Solution</a:t>
            </a:r>
            <a:r>
              <a:rPr lang="en-US" altLang="en-US" dirty="0"/>
              <a:t>: Backing up a file system (aka </a:t>
            </a:r>
            <a:r>
              <a:rPr lang="en-US" altLang="en-US" b="1" dirty="0"/>
              <a:t>dumping)</a:t>
            </a:r>
          </a:p>
          <a:p>
            <a:r>
              <a:rPr lang="en-US" altLang="en-US" b="1" dirty="0"/>
              <a:t>Expensive</a:t>
            </a:r>
            <a:r>
              <a:rPr lang="en-US" altLang="en-US" dirty="0"/>
              <a:t> operation </a:t>
            </a:r>
            <a:r>
              <a:rPr lang="en-US" altLang="en-US" dirty="0">
                <a:sym typeface="Wingdings" pitchFamily="2" charset="2"/>
              </a:rPr>
              <a:t> done </a:t>
            </a:r>
            <a:r>
              <a:rPr lang="en-US" altLang="en-US" b="1" dirty="0">
                <a:sym typeface="Wingdings" pitchFamily="2" charset="2"/>
              </a:rPr>
              <a:t>incrementally</a:t>
            </a:r>
            <a:endParaRPr lang="en-US" altLang="en-US" b="1" dirty="0"/>
          </a:p>
          <a:p>
            <a:r>
              <a:rPr lang="en-US" altLang="en-US" dirty="0"/>
              <a:t>Track items modified since last dump (shaded)</a:t>
            </a:r>
          </a:p>
          <a:p>
            <a:pPr lvl="1"/>
            <a:r>
              <a:rPr lang="en-US" altLang="en-US" dirty="0"/>
              <a:t>Numbers are </a:t>
            </a:r>
            <a:r>
              <a:rPr lang="en-US" altLang="en-US" dirty="0" err="1"/>
              <a:t>i</a:t>
            </a:r>
            <a:r>
              <a:rPr lang="en-US" altLang="en-US" dirty="0"/>
              <a:t>-node numbers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7EFB64E-FA84-534D-9BB6-C285D1462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2B40A12-FB87-DC44-82AE-4257AE8BD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2F92E0-55F9-AF46-B942-2F14069349A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3796" name="Picture 4" descr="6-24">
            <a:extLst>
              <a:ext uri="{FF2B5EF4-FFF2-40B4-BE49-F238E27FC236}">
                <a16:creationId xmlns:a16="http://schemas.microsoft.com/office/drawing/2014/main" id="{7394E083-6855-B14A-BB00-16C6B109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68" y="3107866"/>
            <a:ext cx="7115194" cy="38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5">
            <a:extLst>
              <a:ext uri="{FF2B5EF4-FFF2-40B4-BE49-F238E27FC236}">
                <a16:creationId xmlns:a16="http://schemas.microsoft.com/office/drawing/2014/main" id="{278C6B58-2584-E947-A1EF-A4BCE768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142" y="6773959"/>
            <a:ext cx="239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8" name="Oval 6">
            <a:extLst>
              <a:ext uri="{FF2B5EF4-FFF2-40B4-BE49-F238E27FC236}">
                <a16:creationId xmlns:a16="http://schemas.microsoft.com/office/drawing/2014/main" id="{07C38FD4-3B7E-524B-982E-0D6360A8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622" y="6777459"/>
            <a:ext cx="2292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9" name="Oval 7">
            <a:extLst>
              <a:ext uri="{FF2B5EF4-FFF2-40B4-BE49-F238E27FC236}">
                <a16:creationId xmlns:a16="http://schemas.microsoft.com/office/drawing/2014/main" id="{F357719F-4D0A-EE43-B6E4-FD34E0043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603" y="6780959"/>
            <a:ext cx="2117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0" name="Oval 8">
            <a:extLst>
              <a:ext uri="{FF2B5EF4-FFF2-40B4-BE49-F238E27FC236}">
                <a16:creationId xmlns:a16="http://schemas.microsoft.com/office/drawing/2014/main" id="{855DDC80-C5A9-BC4F-9C89-C5565AE5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508" y="6770459"/>
            <a:ext cx="232739" cy="229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1" name="Oval 9">
            <a:extLst>
              <a:ext uri="{FF2B5EF4-FFF2-40B4-BE49-F238E27FC236}">
                <a16:creationId xmlns:a16="http://schemas.microsoft.com/office/drawing/2014/main" id="{5DD6244E-8829-844E-94A6-7BBF7A39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492" y="6770459"/>
            <a:ext cx="246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2" name="Oval 10">
            <a:extLst>
              <a:ext uri="{FF2B5EF4-FFF2-40B4-BE49-F238E27FC236}">
                <a16:creationId xmlns:a16="http://schemas.microsoft.com/office/drawing/2014/main" id="{016C80F9-4C24-8F4C-AEAC-D54C53A1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74" y="6766960"/>
            <a:ext cx="229240" cy="239739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6FB32A43-745F-DD43-B9DC-33DC2D64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206" y="6677712"/>
            <a:ext cx="1007957" cy="37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4" name="Text Box 12">
            <a:extLst>
              <a:ext uri="{FF2B5EF4-FFF2-40B4-BE49-F238E27FC236}">
                <a16:creationId xmlns:a16="http://schemas.microsoft.com/office/drawing/2014/main" id="{01A8D555-10AC-3347-8046-5C92A4D3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705" y="6681212"/>
            <a:ext cx="958917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File that has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not changed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7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F21106C-45D2-8B46-99D0-31DE0A6AD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Incremental dump using bitmaps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62A0B-1DC7-6742-AB12-1709FFC9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E35117A-239F-734D-98DB-E4EC41F931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6BB04B-545F-B040-98DC-66C36C2A5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2791720-B5BB-D64A-B5EA-C10964616E1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820" name="Picture 4" descr="6-25">
            <a:extLst>
              <a:ext uri="{FF2B5EF4-FFF2-40B4-BE49-F238E27FC236}">
                <a16:creationId xmlns:a16="http://schemas.microsoft.com/office/drawing/2014/main" id="{44A28326-67F2-2640-A5A5-379BD8DC4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33"/>
          <a:stretch/>
        </p:blipFill>
        <p:spPr bwMode="auto">
          <a:xfrm>
            <a:off x="168522" y="2267902"/>
            <a:ext cx="9743581" cy="80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6-25">
            <a:extLst>
              <a:ext uri="{FF2B5EF4-FFF2-40B4-BE49-F238E27FC236}">
                <a16:creationId xmlns:a16="http://schemas.microsoft.com/office/drawing/2014/main" id="{E31272F0-8078-7EC7-DA06-34A2E93BD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0" b="53438"/>
          <a:stretch/>
        </p:blipFill>
        <p:spPr bwMode="auto">
          <a:xfrm>
            <a:off x="176356" y="3258631"/>
            <a:ext cx="9743581" cy="78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6-25">
            <a:extLst>
              <a:ext uri="{FF2B5EF4-FFF2-40B4-BE49-F238E27FC236}">
                <a16:creationId xmlns:a16="http://schemas.microsoft.com/office/drawing/2014/main" id="{C0069433-5A29-8B4F-B629-417EFF7D0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6" b="28290"/>
          <a:stretch/>
        </p:blipFill>
        <p:spPr bwMode="auto">
          <a:xfrm>
            <a:off x="168520" y="4359294"/>
            <a:ext cx="9743581" cy="7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6-25">
            <a:extLst>
              <a:ext uri="{FF2B5EF4-FFF2-40B4-BE49-F238E27FC236}">
                <a16:creationId xmlns:a16="http://schemas.microsoft.com/office/drawing/2014/main" id="{3F374B39-08C4-128D-0FF8-08EBB4D8B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10"/>
          <a:stretch/>
        </p:blipFill>
        <p:spPr bwMode="auto">
          <a:xfrm>
            <a:off x="168521" y="5331925"/>
            <a:ext cx="9743581" cy="9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1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51360CA-2FAF-A14C-A71F-1EF151A17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if errors happen in metadata?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0A94FC-67F9-1E43-B31C-52D8B776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Reason: power failure during an operation</a:t>
            </a:r>
          </a:p>
          <a:p>
            <a:r>
              <a:rPr lang="en-US" altLang="en-US" dirty="0"/>
              <a:t>file system consistency check</a:t>
            </a:r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AA88BF9-81A2-8448-A676-632D325DC8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FBA2658-7D5B-974B-B3E6-23789CF60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CDC7FDD-2165-7845-9AB8-8BDEF06047F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4" name="Picture 4" descr="6-26">
            <a:extLst>
              <a:ext uri="{FF2B5EF4-FFF2-40B4-BE49-F238E27FC236}">
                <a16:creationId xmlns:a16="http://schemas.microsoft.com/office/drawing/2014/main" id="{C601D1DD-28D5-AF4D-A650-8D2F9EA07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1" b="47393"/>
          <a:stretch/>
        </p:blipFill>
        <p:spPr bwMode="auto">
          <a:xfrm>
            <a:off x="158022" y="2433304"/>
            <a:ext cx="4686535" cy="186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90812D24-5501-2A42-BA35-2A403469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818" y="2100819"/>
            <a:ext cx="1617751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Consistent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BFDBAA9E-81AB-8047-AD96-A670C4638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693" y="2033158"/>
            <a:ext cx="32191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Missing (“lost”) block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D9427D31-1088-1744-B918-3EB20EC7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90" y="6534503"/>
            <a:ext cx="38058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free list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A539ADFA-CE60-E243-9978-69C3C26C1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517" y="6569086"/>
            <a:ext cx="3958135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two files</a:t>
            </a:r>
          </a:p>
        </p:txBody>
      </p:sp>
      <p:pic>
        <p:nvPicPr>
          <p:cNvPr id="2" name="Picture 4" descr="6-26">
            <a:extLst>
              <a:ext uri="{FF2B5EF4-FFF2-40B4-BE49-F238E27FC236}">
                <a16:creationId xmlns:a16="http://schemas.microsoft.com/office/drawing/2014/main" id="{5D31B577-32B6-FD60-E808-C6B68AC2B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68" r="50362"/>
          <a:stretch/>
        </p:blipFill>
        <p:spPr bwMode="auto">
          <a:xfrm>
            <a:off x="166038" y="4838275"/>
            <a:ext cx="4836541" cy="1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6-26">
            <a:extLst>
              <a:ext uri="{FF2B5EF4-FFF2-40B4-BE49-F238E27FC236}">
                <a16:creationId xmlns:a16="http://schemas.microsoft.com/office/drawing/2014/main" id="{EBD182E6-866A-F982-C866-B196C5311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3968" b="47392"/>
          <a:stretch/>
        </p:blipFill>
        <p:spPr bwMode="auto">
          <a:xfrm>
            <a:off x="5150505" y="2596098"/>
            <a:ext cx="4864747" cy="172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6-26">
            <a:extLst>
              <a:ext uri="{FF2B5EF4-FFF2-40B4-BE49-F238E27FC236}">
                <a16:creationId xmlns:a16="http://schemas.microsoft.com/office/drawing/2014/main" id="{2A2B3AA4-7EAE-66DF-7697-F52DAA8D8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3" t="55968"/>
          <a:stretch/>
        </p:blipFill>
        <p:spPr bwMode="auto">
          <a:xfrm>
            <a:off x="5076432" y="4836325"/>
            <a:ext cx="4872403" cy="1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9" name="AutoShape 9">
            <a:extLst>
              <a:ext uri="{FF2B5EF4-FFF2-40B4-BE49-F238E27FC236}">
                <a16:creationId xmlns:a16="http://schemas.microsoft.com/office/drawing/2014/main" id="{6061E413-B682-704B-8166-818B5CC6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575" y="2628861"/>
            <a:ext cx="251989" cy="125994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F83B28A1-6714-53D1-7023-7428B2B68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40" y="5706557"/>
            <a:ext cx="223740" cy="57683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2F44EA1B-BED2-52C3-7F1D-02237FBF6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712" y="5023443"/>
            <a:ext cx="251989" cy="125994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13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5845" grpId="0" animBg="1"/>
      <p:bldP spid="35846" grpId="0" animBg="1"/>
      <p:bldP spid="35847" grpId="0" animBg="1"/>
      <p:bldP spid="35848" grpId="0" animBg="1"/>
      <p:bldP spid="35849" grpId="0" animBg="1"/>
      <p:bldP spid="5" grpId="0" animBg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BE2-50B3-E24D-8694-0445EA8F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File System!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D607-B08A-4F4A-B8E7-36018E7C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allocate disk blocks to </a:t>
            </a:r>
            <a:r>
              <a:rPr lang="en-US" b="1" dirty="0"/>
              <a:t>files</a:t>
            </a:r>
            <a:r>
              <a:rPr lang="en-US" dirty="0"/>
              <a:t> and </a:t>
            </a:r>
            <a:r>
              <a:rPr lang="en-US" b="1" dirty="0"/>
              <a:t>directories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B03D6-5EEB-3946-9960-3F5746747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C3AC1-1BDE-A840-A0B3-7E3881508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9930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FDD0B81-1CF4-CA49-BA10-43EA315D9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Linked allocation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2A65B8E-FC5E-4A4F-B03A-16CE0AFFF1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46498" cy="650635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File blocks form </a:t>
            </a:r>
            <a:r>
              <a:rPr lang="en-US" altLang="en-US" b="1" dirty="0"/>
              <a:t>a linked list</a:t>
            </a:r>
            <a:endParaRPr lang="en-US" altLang="en-US" dirty="0"/>
          </a:p>
          <a:p>
            <a:pPr lvl="1"/>
            <a:r>
              <a:rPr lang="en-US" altLang="en-US" dirty="0"/>
              <a:t>Blocks may be scattered around in disk</a:t>
            </a:r>
          </a:p>
          <a:p>
            <a:pPr lvl="1"/>
            <a:r>
              <a:rPr lang="en-US" altLang="en-US" dirty="0"/>
              <a:t>Block has pointer to next block</a:t>
            </a:r>
          </a:p>
          <a:p>
            <a:pPr lvl="1"/>
            <a:r>
              <a:rPr lang="en-US" altLang="en-US" dirty="0"/>
              <a:t>Files grow as large as needed</a:t>
            </a:r>
          </a:p>
          <a:p>
            <a:r>
              <a:rPr lang="en-US" altLang="en-US" dirty="0"/>
              <a:t>Indexing is simple</a:t>
            </a:r>
          </a:p>
          <a:p>
            <a:pPr lvl="1"/>
            <a:r>
              <a:rPr lang="en-US" altLang="en-US" dirty="0"/>
              <a:t>Index node contains</a:t>
            </a:r>
          </a:p>
          <a:p>
            <a:pPr lvl="2"/>
            <a:r>
              <a:rPr lang="en-US" altLang="en-US" dirty="0"/>
              <a:t>First and last block</a:t>
            </a:r>
          </a:p>
          <a:p>
            <a:pPr lvl="2"/>
            <a:r>
              <a:rPr lang="en-US" altLang="en-US" dirty="0"/>
              <a:t>Length of file in bytes</a:t>
            </a:r>
          </a:p>
          <a:p>
            <a:r>
              <a:rPr lang="en-US" altLang="en-US" dirty="0"/>
              <a:t>Blocks allocated as needed</a:t>
            </a:r>
          </a:p>
          <a:p>
            <a:pPr lvl="1"/>
            <a:r>
              <a:rPr lang="en-US" altLang="en-US" dirty="0"/>
              <a:t>Linked into list of blocks</a:t>
            </a:r>
          </a:p>
          <a:p>
            <a:pPr lvl="1"/>
            <a:r>
              <a:rPr lang="en-US" altLang="en-US" dirty="0"/>
              <a:t>Removed from list of free blocks (or bitmap) </a:t>
            </a:r>
          </a:p>
          <a:p>
            <a:r>
              <a:rPr lang="en-US" altLang="en-US" dirty="0"/>
              <a:t>No wasted blocks - all blocks can be used</a:t>
            </a:r>
          </a:p>
          <a:p>
            <a:endParaRPr lang="en-US" altLang="en-US" dirty="0"/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041BE2A2-3EB8-A04A-A272-2D01741241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5F60A50B-086F-9740-941E-F79E713EFE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97F5CC7-7A9F-8646-B7E9-FA27641BC70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44A66991-048B-3444-943F-981A95E67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0" y="1933667"/>
            <a:ext cx="503978" cy="6754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AF7B6C4E-47B2-9647-AF9B-251245DDC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3359855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84A6D0E1-4539-C345-A76D-42ED32FD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B82FA263-A5EB-2649-82C4-29D5E91D6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EF7F4DBA-D66D-704D-94E8-4E999E292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D20F6564-083A-2E45-B48D-310924747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3359855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4" name="Rectangle 10">
            <a:extLst>
              <a:ext uri="{FF2B5EF4-FFF2-40B4-BE49-F238E27FC236}">
                <a16:creationId xmlns:a16="http://schemas.microsoft.com/office/drawing/2014/main" id="{36493D62-8AE9-F54D-B0D2-060E06F9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1931917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5" name="Rectangle 11">
            <a:extLst>
              <a:ext uri="{FF2B5EF4-FFF2-40B4-BE49-F238E27FC236}">
                <a16:creationId xmlns:a16="http://schemas.microsoft.com/office/drawing/2014/main" id="{A9458A7C-0DEA-D448-9229-AED237941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6" name="Text Box 12">
            <a:extLst>
              <a:ext uri="{FF2B5EF4-FFF2-40B4-BE49-F238E27FC236}">
                <a16:creationId xmlns:a16="http://schemas.microsoft.com/office/drawing/2014/main" id="{46A036F9-D686-774A-AFF7-CF5CF0C57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2717" name="Text Box 13">
            <a:extLst>
              <a:ext uri="{FF2B5EF4-FFF2-40B4-BE49-F238E27FC236}">
                <a16:creationId xmlns:a16="http://schemas.microsoft.com/office/drawing/2014/main" id="{38814392-2815-5141-961D-552BBEC9A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2718" name="Text Box 14">
            <a:extLst>
              <a:ext uri="{FF2B5EF4-FFF2-40B4-BE49-F238E27FC236}">
                <a16:creationId xmlns:a16="http://schemas.microsoft.com/office/drawing/2014/main" id="{B58E7783-AD0A-4644-8E4C-72F31806B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0817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2719" name="Text Box 15">
            <a:extLst>
              <a:ext uri="{FF2B5EF4-FFF2-40B4-BE49-F238E27FC236}">
                <a16:creationId xmlns:a16="http://schemas.microsoft.com/office/drawing/2014/main" id="{DDF3A378-269D-3945-88D6-B61128F0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4774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2720" name="Text Box 16">
            <a:extLst>
              <a:ext uri="{FF2B5EF4-FFF2-40B4-BE49-F238E27FC236}">
                <a16:creationId xmlns:a16="http://schemas.microsoft.com/office/drawing/2014/main" id="{6E8BE0CF-AF15-2D4B-9100-5CB3F8BD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901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2721" name="Text Box 17">
            <a:extLst>
              <a:ext uri="{FF2B5EF4-FFF2-40B4-BE49-F238E27FC236}">
                <a16:creationId xmlns:a16="http://schemas.microsoft.com/office/drawing/2014/main" id="{792BBA9A-1B10-1948-BD0C-89ED98E1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858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2722" name="Text Box 18">
            <a:extLst>
              <a:ext uri="{FF2B5EF4-FFF2-40B4-BE49-F238E27FC236}">
                <a16:creationId xmlns:a16="http://schemas.microsoft.com/office/drawing/2014/main" id="{8C041512-150B-304D-9633-99540B0D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816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2723" name="Text Box 19">
            <a:extLst>
              <a:ext uri="{FF2B5EF4-FFF2-40B4-BE49-F238E27FC236}">
                <a16:creationId xmlns:a16="http://schemas.microsoft.com/office/drawing/2014/main" id="{A11E4DD5-0993-FC4E-AF2D-10BD3D82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2773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2724" name="Rectangle 20">
            <a:extLst>
              <a:ext uri="{FF2B5EF4-FFF2-40B4-BE49-F238E27FC236}">
                <a16:creationId xmlns:a16="http://schemas.microsoft.com/office/drawing/2014/main" id="{DF135A01-B8EF-C44C-8D17-0336DFE9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EFAC62E3-5BA5-8246-A05E-D36A1CA17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4703797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6" name="Rectangle 22">
            <a:extLst>
              <a:ext uri="{FF2B5EF4-FFF2-40B4-BE49-F238E27FC236}">
                <a16:creationId xmlns:a16="http://schemas.microsoft.com/office/drawing/2014/main" id="{C61DA998-AA02-8D4A-9599-5FB49FA2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7" name="Rectangle 23">
            <a:extLst>
              <a:ext uri="{FF2B5EF4-FFF2-40B4-BE49-F238E27FC236}">
                <a16:creationId xmlns:a16="http://schemas.microsoft.com/office/drawing/2014/main" id="{AF5F36D6-BA10-9B40-8717-574EDCC94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A05E59C2-A469-A54C-AE04-5D6E57C8E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2729" name="Text Box 25">
            <a:extLst>
              <a:ext uri="{FF2B5EF4-FFF2-40B4-BE49-F238E27FC236}">
                <a16:creationId xmlns:a16="http://schemas.microsoft.com/office/drawing/2014/main" id="{5149FBCE-CA20-254A-8523-CADEB695C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2730" name="Text Box 26">
            <a:extLst>
              <a:ext uri="{FF2B5EF4-FFF2-40B4-BE49-F238E27FC236}">
                <a16:creationId xmlns:a16="http://schemas.microsoft.com/office/drawing/2014/main" id="{EC93EECD-5DF8-E649-9A29-95880DA1F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0285" y="4250568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2731" name="Text Box 27">
            <a:extLst>
              <a:ext uri="{FF2B5EF4-FFF2-40B4-BE49-F238E27FC236}">
                <a16:creationId xmlns:a16="http://schemas.microsoft.com/office/drawing/2014/main" id="{B5969192-F59A-E342-AC6E-45DF9EB25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9404" y="4250568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72732" name="Text Box 28">
            <a:extLst>
              <a:ext uri="{FF2B5EF4-FFF2-40B4-BE49-F238E27FC236}">
                <a16:creationId xmlns:a16="http://schemas.microsoft.com/office/drawing/2014/main" id="{779860DD-EBB3-244C-B121-39D78929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879746"/>
            <a:ext cx="1707519" cy="111030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Start=9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End=4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Length=2902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73A48FBE-2B3C-E944-AB0C-44CF5D161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208" y="5879746"/>
            <a:ext cx="1707519" cy="11103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Start=3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End=6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Length=1500</a:t>
            </a:r>
          </a:p>
        </p:txBody>
      </p:sp>
      <p:cxnSp>
        <p:nvCxnSpPr>
          <p:cNvPr id="72734" name="AutoShape 30">
            <a:extLst>
              <a:ext uri="{FF2B5EF4-FFF2-40B4-BE49-F238E27FC236}">
                <a16:creationId xmlns:a16="http://schemas.microsoft.com/office/drawing/2014/main" id="{9EA8354A-EC09-D143-8490-8472886E0921}"/>
              </a:ext>
            </a:extLst>
          </p:cNvPr>
          <p:cNvCxnSpPr>
            <a:cxnSpLocks noChangeShapeType="1"/>
            <a:stCxn id="72732" idx="0"/>
            <a:endCxn id="72725" idx="2"/>
          </p:cNvCxnSpPr>
          <p:nvPr/>
        </p:nvCxnSpPr>
        <p:spPr bwMode="auto">
          <a:xfrm rot="5400000" flipH="1" flipV="1">
            <a:off x="6433151" y="5256672"/>
            <a:ext cx="503978" cy="74217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735" name="AutoShape 31">
            <a:extLst>
              <a:ext uri="{FF2B5EF4-FFF2-40B4-BE49-F238E27FC236}">
                <a16:creationId xmlns:a16="http://schemas.microsoft.com/office/drawing/2014/main" id="{2C0896EA-CC8F-7147-BC19-B721C72A8732}"/>
              </a:ext>
            </a:extLst>
          </p:cNvPr>
          <p:cNvCxnSpPr>
            <a:cxnSpLocks noChangeShapeType="1"/>
            <a:stCxn id="72736" idx="0"/>
            <a:endCxn id="72708" idx="2"/>
          </p:cNvCxnSpPr>
          <p:nvPr/>
        </p:nvCxnSpPr>
        <p:spPr bwMode="auto">
          <a:xfrm rot="16200000" flipV="1">
            <a:off x="5457779" y="3196128"/>
            <a:ext cx="2103190" cy="92921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6" name="Text Box 32">
            <a:extLst>
              <a:ext uri="{FF2B5EF4-FFF2-40B4-BE49-F238E27FC236}">
                <a16:creationId xmlns:a16="http://schemas.microsoft.com/office/drawing/2014/main" id="{A875FDC0-441C-034A-B2C1-88B8AF26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27" y="4712328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2737" name="Text Box 33">
            <a:extLst>
              <a:ext uri="{FF2B5EF4-FFF2-40B4-BE49-F238E27FC236}">
                <a16:creationId xmlns:a16="http://schemas.microsoft.com/office/drawing/2014/main" id="{70BE6C2B-8E5D-7347-A6E8-5668C75A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x</a:t>
            </a:r>
          </a:p>
        </p:txBody>
      </p:sp>
      <p:cxnSp>
        <p:nvCxnSpPr>
          <p:cNvPr id="72738" name="AutoShape 34">
            <a:extLst>
              <a:ext uri="{FF2B5EF4-FFF2-40B4-BE49-F238E27FC236}">
                <a16:creationId xmlns:a16="http://schemas.microsoft.com/office/drawing/2014/main" id="{99307AB3-103D-884E-B76B-7F80D52AD49F}"/>
              </a:ext>
            </a:extLst>
          </p:cNvPr>
          <p:cNvCxnSpPr>
            <a:cxnSpLocks noChangeShapeType="1"/>
            <a:stCxn id="72739" idx="0"/>
            <a:endCxn id="72709" idx="2"/>
          </p:cNvCxnSpPr>
          <p:nvPr/>
        </p:nvCxnSpPr>
        <p:spPr bwMode="auto">
          <a:xfrm rot="16200000" flipH="1">
            <a:off x="4961455" y="2945013"/>
            <a:ext cx="2091379" cy="82247"/>
          </a:xfrm>
          <a:prstGeom prst="curvedConnector5">
            <a:avLst>
              <a:gd name="adj1" fmla="val -10931"/>
              <a:gd name="adj2" fmla="val 684324"/>
              <a:gd name="adj3" fmla="val 110931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9" name="Text Box 35">
            <a:extLst>
              <a:ext uri="{FF2B5EF4-FFF2-40B4-BE49-F238E27FC236}">
                <a16:creationId xmlns:a16="http://schemas.microsoft.com/office/drawing/2014/main" id="{5889B1B2-2902-0340-8948-902C93A11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cxnSp>
        <p:nvCxnSpPr>
          <p:cNvPr id="72740" name="AutoShape 36">
            <a:extLst>
              <a:ext uri="{FF2B5EF4-FFF2-40B4-BE49-F238E27FC236}">
                <a16:creationId xmlns:a16="http://schemas.microsoft.com/office/drawing/2014/main" id="{601BEF54-CF6A-4540-B35B-D9E2B0931445}"/>
              </a:ext>
            </a:extLst>
          </p:cNvPr>
          <p:cNvCxnSpPr>
            <a:cxnSpLocks noChangeShapeType="1"/>
            <a:stCxn id="72733" idx="0"/>
            <a:endCxn id="72714" idx="2"/>
          </p:cNvCxnSpPr>
          <p:nvPr/>
        </p:nvCxnSpPr>
        <p:spPr bwMode="auto">
          <a:xfrm rot="5400000" flipH="1" flipV="1">
            <a:off x="7063124" y="3870732"/>
            <a:ext cx="3275858" cy="742171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1" name="Text Box 37">
            <a:extLst>
              <a:ext uri="{FF2B5EF4-FFF2-40B4-BE49-F238E27FC236}">
                <a16:creationId xmlns:a16="http://schemas.microsoft.com/office/drawing/2014/main" id="{7C855905-1A09-F54C-9FF4-1C2EBAD50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424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cxnSp>
        <p:nvCxnSpPr>
          <p:cNvPr id="72742" name="AutoShape 38">
            <a:extLst>
              <a:ext uri="{FF2B5EF4-FFF2-40B4-BE49-F238E27FC236}">
                <a16:creationId xmlns:a16="http://schemas.microsoft.com/office/drawing/2014/main" id="{89BFB0D2-67EC-C54F-8E09-32E5712B4F52}"/>
              </a:ext>
            </a:extLst>
          </p:cNvPr>
          <p:cNvCxnSpPr>
            <a:cxnSpLocks noChangeShapeType="1"/>
            <a:stCxn id="72741" idx="0"/>
            <a:endCxn id="72713" idx="2"/>
          </p:cNvCxnSpPr>
          <p:nvPr/>
        </p:nvCxnSpPr>
        <p:spPr bwMode="auto">
          <a:xfrm rot="16200000" flipH="1" flipV="1">
            <a:off x="7481347" y="2523281"/>
            <a:ext cx="2091379" cy="925710"/>
          </a:xfrm>
          <a:prstGeom prst="curvedConnector5">
            <a:avLst>
              <a:gd name="adj1" fmla="val -10931"/>
              <a:gd name="adj2" fmla="val 44797"/>
              <a:gd name="adj3" fmla="val 110931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3" name="Text Box 39">
            <a:extLst>
              <a:ext uri="{FF2B5EF4-FFF2-40B4-BE49-F238E27FC236}">
                <a16:creationId xmlns:a16="http://schemas.microsoft.com/office/drawing/2014/main" id="{56528394-D4BB-FE4B-BFF0-6E91BADAF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284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59249952"/>
      </p:ext>
    </p:extLst>
  </p:cSld>
  <p:clrMapOvr>
    <a:masterClrMapping/>
  </p:clrMapOvr>
  <p:transition>
    <p:sndAc>
      <p:stSnd>
        <p:snd r:embed="rId2" name="Slide Projector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F4D9-EAE4-4285-AFE5-71C9F158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Linked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6833E-BB36-4165-A1D4-C68A64CB1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3A621-8549-4041-B0ED-E33E7E2763B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D99BB-9C51-4EB2-A052-26AC71BE7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F07C9-19E8-42AA-9F73-7CCF13FC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1" y="900128"/>
            <a:ext cx="9135123" cy="60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4">
            <a:extLst>
              <a:ext uri="{FF2B5EF4-FFF2-40B4-BE49-F238E27FC236}">
                <a16:creationId xmlns:a16="http://schemas.microsoft.com/office/drawing/2014/main" id="{C1E326D8-A0A8-A947-8CFA-A3AC03CAA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Logical to Physical Mapping</a:t>
            </a:r>
          </a:p>
        </p:txBody>
      </p:sp>
      <p:sp>
        <p:nvSpPr>
          <p:cNvPr id="74757" name="Rectangle 5">
            <a:extLst>
              <a:ext uri="{FF2B5EF4-FFF2-40B4-BE49-F238E27FC236}">
                <a16:creationId xmlns:a16="http://schemas.microsoft.com/office/drawing/2014/main" id="{B1475F37-34D3-5E45-BF62-E1E6573F85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altLang="en-US" dirty="0"/>
            </a:br>
            <a:r>
              <a:rPr lang="en-US" altLang="en-US" dirty="0"/>
              <a:t>  block = start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dirty="0" err="1"/>
              <a:t>logical_block_num</a:t>
            </a:r>
            <a:r>
              <a:rPr lang="en-US" altLang="en-US" dirty="0"/>
              <a:t> = pos / </a:t>
            </a:r>
            <a:r>
              <a:rPr lang="en-US" altLang="en-US" dirty="0" err="1"/>
              <a:t>block_size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dirty="0" err="1"/>
              <a:t>offset_in_block</a:t>
            </a:r>
            <a:r>
              <a:rPr lang="en-US" altLang="en-US" dirty="0"/>
              <a:t> = pos % </a:t>
            </a:r>
            <a:r>
              <a:rPr lang="en-US" altLang="en-US" dirty="0" err="1"/>
              <a:t>block_size</a:t>
            </a:r>
            <a:br>
              <a:rPr lang="en-US" altLang="en-US" dirty="0"/>
            </a:br>
            <a:r>
              <a:rPr lang="en-US" altLang="en-US" dirty="0"/>
              <a:t>  for (j = 0; j &lt; </a:t>
            </a:r>
            <a:r>
              <a:rPr lang="en-US" altLang="en-US" dirty="0" err="1"/>
              <a:t>logical_block_num</a:t>
            </a:r>
            <a:r>
              <a:rPr lang="en-US" altLang="en-US" dirty="0"/>
              <a:t>; </a:t>
            </a:r>
            <a:r>
              <a:rPr lang="en-US" altLang="en-US" dirty="0" err="1"/>
              <a:t>j++</a:t>
            </a:r>
            <a:r>
              <a:rPr lang="en-US" altLang="en-US" dirty="0"/>
              <a:t>) {</a:t>
            </a:r>
          </a:p>
          <a:p>
            <a:pPr marL="0" indent="0">
              <a:buNone/>
            </a:pPr>
            <a:r>
              <a:rPr lang="en-US" altLang="en-US" dirty="0"/>
              <a:t>     read disk block no. j into block</a:t>
            </a:r>
            <a:br>
              <a:rPr lang="en-US" altLang="en-US" dirty="0"/>
            </a:br>
            <a:r>
              <a:rPr lang="en-US" altLang="en-US" dirty="0"/>
              <a:t>     block = block-&gt;</a:t>
            </a:r>
            <a:r>
              <a:rPr lang="en-US" altLang="en-US" dirty="0" err="1"/>
              <a:t>next_block</a:t>
            </a:r>
            <a:br>
              <a:rPr lang="en-US" altLang="en-US" dirty="0"/>
            </a:br>
            <a:r>
              <a:rPr lang="en-US" altLang="en-US" dirty="0"/>
              <a:t>  }</a:t>
            </a:r>
          </a:p>
          <a:p>
            <a:r>
              <a:rPr lang="en-US" altLang="en-US" dirty="0"/>
              <a:t>Assumes next block pointer stored at end of block. </a:t>
            </a:r>
            <a:r>
              <a:rPr lang="en-US" altLang="en-US" b="1" dirty="0"/>
              <a:t>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82464-9C93-3049-A8CB-1AB2EFEBCB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261B7-05B2-1848-B441-A0F140AF6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F8C319-1DCB-C945-9584-BED2C031E60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946229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4340-35C9-4B89-9E2C-2A912ECE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90D58-E8AF-4300-9884-6BB135189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831D0-710F-4FCD-A5FA-0FD672F8F1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BF795-6AAA-448F-91FB-E21A68B74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4265D-BAD7-4507-9676-7A755FFF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899171"/>
            <a:ext cx="8917409" cy="59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4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7443</TotalTime>
  <Words>1857</Words>
  <Application>Microsoft Macintosh PowerPoint</Application>
  <PresentationFormat>Custom</PresentationFormat>
  <Paragraphs>515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Helvetica</vt:lpstr>
      <vt:lpstr>Monaco</vt:lpstr>
      <vt:lpstr>Symbol</vt:lpstr>
      <vt:lpstr>Tahoma</vt:lpstr>
      <vt:lpstr>Times</vt:lpstr>
      <vt:lpstr>Times New Roman</vt:lpstr>
      <vt:lpstr>Wingdings</vt:lpstr>
      <vt:lpstr>Office Theme</vt:lpstr>
      <vt:lpstr>1_Office Theme</vt:lpstr>
      <vt:lpstr>2_Office Theme</vt:lpstr>
      <vt:lpstr>class slides</vt:lpstr>
      <vt:lpstr>Introduction to Operating Systems CS 1550</vt:lpstr>
      <vt:lpstr>Announcements</vt:lpstr>
      <vt:lpstr>Previous Lecture …</vt:lpstr>
      <vt:lpstr>This lecture …</vt:lpstr>
      <vt:lpstr>Enter File System!</vt:lpstr>
      <vt:lpstr>Linked allocation</vt:lpstr>
      <vt:lpstr>Data Structure for Linked Allocation</vt:lpstr>
      <vt:lpstr>Logical to Physical Mapping</vt:lpstr>
      <vt:lpstr>Offset Calculation</vt:lpstr>
      <vt:lpstr>Linked allocation: Cons</vt:lpstr>
      <vt:lpstr>File Allocation Table (FAT)</vt:lpstr>
      <vt:lpstr>FAT Example</vt:lpstr>
      <vt:lpstr>index nodes and FAT</vt:lpstr>
      <vt:lpstr>Indexed Allocation</vt:lpstr>
      <vt:lpstr>Max File Size for Indexed Allocation</vt:lpstr>
      <vt:lpstr>i-node vs index block</vt:lpstr>
      <vt:lpstr>Hybrid Allocation (Lab 5)</vt:lpstr>
      <vt:lpstr>FFS Example</vt:lpstr>
      <vt:lpstr>FFS and Max File Size</vt:lpstr>
      <vt:lpstr>What’s in a file directory?</vt:lpstr>
      <vt:lpstr>Handling long file names in a directory</vt:lpstr>
      <vt:lpstr>Free Block Tracking</vt:lpstr>
      <vt:lpstr>Free Block Tracking Example 1</vt:lpstr>
      <vt:lpstr>Free Block Tracking Example 2</vt:lpstr>
      <vt:lpstr>Software Layers</vt:lpstr>
      <vt:lpstr>Problem of the Day</vt:lpstr>
      <vt:lpstr>Device drivers</vt:lpstr>
      <vt:lpstr>Layers of I/O software</vt:lpstr>
      <vt:lpstr>Device Driver goals</vt:lpstr>
      <vt:lpstr>Anatomy of an I/O request</vt:lpstr>
      <vt:lpstr>Disk drive structure</vt:lpstr>
      <vt:lpstr>Disks, cylinders, cylinder groups</vt:lpstr>
      <vt:lpstr>Disk Sector</vt:lpstr>
      <vt:lpstr>Disk Size</vt:lpstr>
      <vt:lpstr>What’s in a disk request?</vt:lpstr>
      <vt:lpstr>Intelligent Seek (IntelliSeek)</vt:lpstr>
      <vt:lpstr>Disk drive specifics</vt:lpstr>
      <vt:lpstr>Structure of a disk sector</vt:lpstr>
      <vt:lpstr>Parity Bit</vt:lpstr>
      <vt:lpstr>Two-Dimensional Parity Bits</vt:lpstr>
      <vt:lpstr>Three-Dimensional Parity Bits</vt:lpstr>
      <vt:lpstr>When good disks go bad…</vt:lpstr>
      <vt:lpstr>What if an entire disk goes bad?</vt:lpstr>
      <vt:lpstr>What if RAID cannot mask an error?</vt:lpstr>
      <vt:lpstr>Incremental dump using bitmaps</vt:lpstr>
      <vt:lpstr>What if errors happen in metadata?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2</cp:revision>
  <dcterms:modified xsi:type="dcterms:W3CDTF">2023-04-06T12:21:58Z</dcterms:modified>
</cp:coreProperties>
</file>